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4"/>
  </p:notesMasterIdLst>
  <p:sldIdLst>
    <p:sldId id="258" r:id="rId2"/>
    <p:sldId id="259" r:id="rId3"/>
    <p:sldId id="260" r:id="rId4"/>
    <p:sldId id="265" r:id="rId5"/>
    <p:sldId id="263" r:id="rId6"/>
    <p:sldId id="264" r:id="rId7"/>
    <p:sldId id="262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7" r:id="rId16"/>
    <p:sldId id="276" r:id="rId17"/>
    <p:sldId id="275" r:id="rId18"/>
    <p:sldId id="274" r:id="rId19"/>
    <p:sldId id="278" r:id="rId20"/>
    <p:sldId id="279" r:id="rId21"/>
    <p:sldId id="319" r:id="rId22"/>
    <p:sldId id="320" r:id="rId23"/>
    <p:sldId id="280" r:id="rId24"/>
    <p:sldId id="321" r:id="rId25"/>
    <p:sldId id="281" r:id="rId26"/>
    <p:sldId id="282" r:id="rId27"/>
    <p:sldId id="322" r:id="rId28"/>
    <p:sldId id="283" r:id="rId29"/>
    <p:sldId id="284" r:id="rId30"/>
    <p:sldId id="285" r:id="rId31"/>
    <p:sldId id="323" r:id="rId32"/>
    <p:sldId id="324" r:id="rId33"/>
    <p:sldId id="286" r:id="rId34"/>
    <p:sldId id="287" r:id="rId35"/>
    <p:sldId id="288" r:id="rId36"/>
    <p:sldId id="289" r:id="rId37"/>
    <p:sldId id="290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53" autoAdjust="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동진" userId="2fcd9c2e-b7f8-4d2a-8c90-80f9a983f291" providerId="ADAL" clId="{194143FA-4449-4C52-B642-1ED51FB20F01}"/>
    <pc:docChg chg="undo redo custSel addSld delSld modSld">
      <pc:chgData name="윤동진" userId="2fcd9c2e-b7f8-4d2a-8c90-80f9a983f291" providerId="ADAL" clId="{194143FA-4449-4C52-B642-1ED51FB20F01}" dt="2019-08-26T10:34:51.927" v="2224"/>
      <pc:docMkLst>
        <pc:docMk/>
      </pc:docMkLst>
      <pc:sldChg chg="modSp">
        <pc:chgData name="윤동진" userId="2fcd9c2e-b7f8-4d2a-8c90-80f9a983f291" providerId="ADAL" clId="{194143FA-4449-4C52-B642-1ED51FB20F01}" dt="2019-08-26T10:34:51.927" v="2224"/>
        <pc:sldMkLst>
          <pc:docMk/>
          <pc:sldMk cId="3664554669" sldId="258"/>
        </pc:sldMkLst>
        <pc:spChg chg="mod">
          <ac:chgData name="윤동진" userId="2fcd9c2e-b7f8-4d2a-8c90-80f9a983f291" providerId="ADAL" clId="{194143FA-4449-4C52-B642-1ED51FB20F01}" dt="2019-08-26T10:34:51.927" v="2224"/>
          <ac:spMkLst>
            <pc:docMk/>
            <pc:sldMk cId="3664554669" sldId="258"/>
            <ac:spMk id="3" creationId="{00000000-0000-0000-0000-000000000000}"/>
          </ac:spMkLst>
        </pc:spChg>
      </pc:sldChg>
      <pc:sldChg chg="addSp delSp modSp">
        <pc:chgData name="윤동진" userId="2fcd9c2e-b7f8-4d2a-8c90-80f9a983f291" providerId="ADAL" clId="{194143FA-4449-4C52-B642-1ED51FB20F01}" dt="2019-08-26T06:42:25.064" v="78" actId="1035"/>
        <pc:sldMkLst>
          <pc:docMk/>
          <pc:sldMk cId="4248407577" sldId="259"/>
        </pc:sldMkLst>
        <pc:spChg chg="add mod">
          <ac:chgData name="윤동진" userId="2fcd9c2e-b7f8-4d2a-8c90-80f9a983f291" providerId="ADAL" clId="{194143FA-4449-4C52-B642-1ED51FB20F01}" dt="2019-08-26T06:42:14.661" v="62" actId="1076"/>
          <ac:spMkLst>
            <pc:docMk/>
            <pc:sldMk cId="4248407577" sldId="259"/>
            <ac:spMk id="7" creationId="{6A6FEE98-BDC3-49AD-938F-496F7337919C}"/>
          </ac:spMkLst>
        </pc:spChg>
        <pc:spChg chg="add mod">
          <ac:chgData name="윤동진" userId="2fcd9c2e-b7f8-4d2a-8c90-80f9a983f291" providerId="ADAL" clId="{194143FA-4449-4C52-B642-1ED51FB20F01}" dt="2019-08-26T06:42:25.064" v="78" actId="1035"/>
          <ac:spMkLst>
            <pc:docMk/>
            <pc:sldMk cId="4248407577" sldId="259"/>
            <ac:spMk id="8" creationId="{9440AE26-CD40-4409-871E-2A01A096E0E2}"/>
          </ac:spMkLst>
        </pc:spChg>
        <pc:picChg chg="add mod">
          <ac:chgData name="윤동진" userId="2fcd9c2e-b7f8-4d2a-8c90-80f9a983f291" providerId="ADAL" clId="{194143FA-4449-4C52-B642-1ED51FB20F01}" dt="2019-08-26T06:42:12.840" v="61" actId="1076"/>
          <ac:picMkLst>
            <pc:docMk/>
            <pc:sldMk cId="4248407577" sldId="259"/>
            <ac:picMk id="2" creationId="{27A87168-CBBB-4007-BC1A-4F5EC0F383C5}"/>
          </ac:picMkLst>
        </pc:picChg>
        <pc:picChg chg="add mod">
          <ac:chgData name="윤동진" userId="2fcd9c2e-b7f8-4d2a-8c90-80f9a983f291" providerId="ADAL" clId="{194143FA-4449-4C52-B642-1ED51FB20F01}" dt="2019-08-26T06:05:25.791" v="15" actId="1076"/>
          <ac:picMkLst>
            <pc:docMk/>
            <pc:sldMk cId="4248407577" sldId="259"/>
            <ac:picMk id="3" creationId="{22C7F450-BAA6-45BF-8EB2-ED51ED2AEEC7}"/>
          </ac:picMkLst>
        </pc:picChg>
        <pc:picChg chg="del">
          <ac:chgData name="윤동진" userId="2fcd9c2e-b7f8-4d2a-8c90-80f9a983f291" providerId="ADAL" clId="{194143FA-4449-4C52-B642-1ED51FB20F01}" dt="2019-08-26T06:04:48.870" v="0" actId="478"/>
          <ac:picMkLst>
            <pc:docMk/>
            <pc:sldMk cId="4248407577" sldId="259"/>
            <ac:picMk id="5" creationId="{00000000-0000-0000-0000-000000000000}"/>
          </ac:picMkLst>
        </pc:picChg>
      </pc:sldChg>
      <pc:sldChg chg="addSp delSp modSp">
        <pc:chgData name="윤동진" userId="2fcd9c2e-b7f8-4d2a-8c90-80f9a983f291" providerId="ADAL" clId="{194143FA-4449-4C52-B642-1ED51FB20F01}" dt="2019-08-26T06:42:48.308" v="85" actId="14100"/>
        <pc:sldMkLst>
          <pc:docMk/>
          <pc:sldMk cId="340362059" sldId="260"/>
        </pc:sldMkLst>
        <pc:spChg chg="mod">
          <ac:chgData name="윤동진" userId="2fcd9c2e-b7f8-4d2a-8c90-80f9a983f291" providerId="ADAL" clId="{194143FA-4449-4C52-B642-1ED51FB20F01}" dt="2019-08-26T06:41:36.723" v="53" actId="20577"/>
          <ac:spMkLst>
            <pc:docMk/>
            <pc:sldMk cId="340362059" sldId="260"/>
            <ac:spMk id="4" creationId="{00000000-0000-0000-0000-000000000000}"/>
          </ac:spMkLst>
        </pc:spChg>
        <pc:spChg chg="add mod">
          <ac:chgData name="윤동진" userId="2fcd9c2e-b7f8-4d2a-8c90-80f9a983f291" providerId="ADAL" clId="{194143FA-4449-4C52-B642-1ED51FB20F01}" dt="2019-08-26T06:42:36.876" v="81" actId="14100"/>
          <ac:spMkLst>
            <pc:docMk/>
            <pc:sldMk cId="340362059" sldId="260"/>
            <ac:spMk id="8" creationId="{2F76A07E-CE0F-49A6-846F-66633A14FB8D}"/>
          </ac:spMkLst>
        </pc:spChg>
        <pc:spChg chg="add mod">
          <ac:chgData name="윤동진" userId="2fcd9c2e-b7f8-4d2a-8c90-80f9a983f291" providerId="ADAL" clId="{194143FA-4449-4C52-B642-1ED51FB20F01}" dt="2019-08-26T06:42:48.308" v="85" actId="14100"/>
          <ac:spMkLst>
            <pc:docMk/>
            <pc:sldMk cId="340362059" sldId="260"/>
            <ac:spMk id="9" creationId="{6B3B9471-03A8-46CB-B42C-CC919B583409}"/>
          </ac:spMkLst>
        </pc:spChg>
        <pc:picChg chg="add del">
          <ac:chgData name="윤동진" userId="2fcd9c2e-b7f8-4d2a-8c90-80f9a983f291" providerId="ADAL" clId="{194143FA-4449-4C52-B642-1ED51FB20F01}" dt="2019-08-26T06:38:25.229" v="18" actId="478"/>
          <ac:picMkLst>
            <pc:docMk/>
            <pc:sldMk cId="340362059" sldId="260"/>
            <ac:picMk id="2" creationId="{430640E7-B287-4C2B-8091-1D926F36D027}"/>
          </ac:picMkLst>
        </pc:picChg>
        <pc:picChg chg="add del">
          <ac:chgData name="윤동진" userId="2fcd9c2e-b7f8-4d2a-8c90-80f9a983f291" providerId="ADAL" clId="{194143FA-4449-4C52-B642-1ED51FB20F01}" dt="2019-08-26T06:40:52.634" v="29" actId="478"/>
          <ac:picMkLst>
            <pc:docMk/>
            <pc:sldMk cId="340362059" sldId="260"/>
            <ac:picMk id="3" creationId="{00000000-0000-0000-0000-000000000000}"/>
          </ac:picMkLst>
        </pc:picChg>
        <pc:picChg chg="add del mod">
          <ac:chgData name="윤동진" userId="2fcd9c2e-b7f8-4d2a-8c90-80f9a983f291" providerId="ADAL" clId="{194143FA-4449-4C52-B642-1ED51FB20F01}" dt="2019-08-26T06:39:44.946" v="27"/>
          <ac:picMkLst>
            <pc:docMk/>
            <pc:sldMk cId="340362059" sldId="260"/>
            <ac:picMk id="5" creationId="{0DB18AF9-6242-4E43-91FB-F9389CC3EA63}"/>
          </ac:picMkLst>
        </pc:picChg>
        <pc:picChg chg="add mod">
          <ac:chgData name="윤동진" userId="2fcd9c2e-b7f8-4d2a-8c90-80f9a983f291" providerId="ADAL" clId="{194143FA-4449-4C52-B642-1ED51FB20F01}" dt="2019-08-26T06:41:27.679" v="45" actId="1076"/>
          <ac:picMkLst>
            <pc:docMk/>
            <pc:sldMk cId="340362059" sldId="260"/>
            <ac:picMk id="6" creationId="{8A5F143F-1B9C-4445-8CD3-F753082819EE}"/>
          </ac:picMkLst>
        </pc:picChg>
        <pc:picChg chg="add mod">
          <ac:chgData name="윤동진" userId="2fcd9c2e-b7f8-4d2a-8c90-80f9a983f291" providerId="ADAL" clId="{194143FA-4449-4C52-B642-1ED51FB20F01}" dt="2019-08-26T06:41:31.542" v="47" actId="1076"/>
          <ac:picMkLst>
            <pc:docMk/>
            <pc:sldMk cId="340362059" sldId="260"/>
            <ac:picMk id="7" creationId="{6D8E4B35-EE65-42EC-9C5C-7666652DF1E7}"/>
          </ac:picMkLst>
        </pc:picChg>
      </pc:sldChg>
      <pc:sldChg chg="addSp delSp modSp">
        <pc:chgData name="윤동진" userId="2fcd9c2e-b7f8-4d2a-8c90-80f9a983f291" providerId="ADAL" clId="{194143FA-4449-4C52-B642-1ED51FB20F01}" dt="2019-08-26T07:12:46.032" v="582"/>
        <pc:sldMkLst>
          <pc:docMk/>
          <pc:sldMk cId="832180594" sldId="262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832180594" sldId="262"/>
            <ac:spMk id="3" creationId="{00000000-0000-0000-0000-000000000000}"/>
          </ac:spMkLst>
        </pc:spChg>
        <pc:picChg chg="add del mod">
          <ac:chgData name="윤동진" userId="2fcd9c2e-b7f8-4d2a-8c90-80f9a983f291" providerId="ADAL" clId="{194143FA-4449-4C52-B642-1ED51FB20F01}" dt="2019-08-26T06:50:19.462" v="152" actId="1076"/>
          <ac:picMkLst>
            <pc:docMk/>
            <pc:sldMk cId="832180594" sldId="262"/>
            <ac:picMk id="2" creationId="{00000000-0000-0000-0000-000000000000}"/>
          </ac:picMkLst>
        </pc:picChg>
        <pc:picChg chg="add del mod">
          <ac:chgData name="윤동진" userId="2fcd9c2e-b7f8-4d2a-8c90-80f9a983f291" providerId="ADAL" clId="{194143FA-4449-4C52-B642-1ED51FB20F01}" dt="2019-08-26T06:50:13.074" v="150"/>
          <ac:picMkLst>
            <pc:docMk/>
            <pc:sldMk cId="832180594" sldId="262"/>
            <ac:picMk id="6" creationId="{44B05924-3A82-4113-B5C8-0656A59FF6BE}"/>
          </ac:picMkLst>
        </pc:picChg>
        <pc:picChg chg="add del mod">
          <ac:chgData name="윤동진" userId="2fcd9c2e-b7f8-4d2a-8c90-80f9a983f291" providerId="ADAL" clId="{194143FA-4449-4C52-B642-1ED51FB20F01}" dt="2019-08-26T06:50:00.882" v="141"/>
          <ac:picMkLst>
            <pc:docMk/>
            <pc:sldMk cId="832180594" sldId="262"/>
            <ac:picMk id="8" creationId="{4DCA4578-CC40-41E0-8D08-57FCB50A4876}"/>
          </ac:picMkLst>
        </pc:picChg>
      </pc:sldChg>
      <pc:sldChg chg="addSp delSp modSp">
        <pc:chgData name="윤동진" userId="2fcd9c2e-b7f8-4d2a-8c90-80f9a983f291" providerId="ADAL" clId="{194143FA-4449-4C52-B642-1ED51FB20F01}" dt="2019-08-26T07:12:46.032" v="582"/>
        <pc:sldMkLst>
          <pc:docMk/>
          <pc:sldMk cId="2584688082" sldId="263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2584688082" sldId="263"/>
            <ac:spMk id="4" creationId="{00000000-0000-0000-0000-000000000000}"/>
          </ac:spMkLst>
        </pc:spChg>
        <pc:picChg chg="add del mod">
          <ac:chgData name="윤동진" userId="2fcd9c2e-b7f8-4d2a-8c90-80f9a983f291" providerId="ADAL" clId="{194143FA-4449-4C52-B642-1ED51FB20F01}" dt="2019-08-26T06:48:11.726" v="118" actId="478"/>
          <ac:picMkLst>
            <pc:docMk/>
            <pc:sldMk cId="2584688082" sldId="263"/>
            <ac:picMk id="5" creationId="{D9A18F21-8EBA-40B3-8468-2D193BDD6762}"/>
          </ac:picMkLst>
        </pc:picChg>
        <pc:picChg chg="add mod">
          <ac:chgData name="윤동진" userId="2fcd9c2e-b7f8-4d2a-8c90-80f9a983f291" providerId="ADAL" clId="{194143FA-4449-4C52-B642-1ED51FB20F01}" dt="2019-08-26T06:48:15.458" v="122" actId="962"/>
          <ac:picMkLst>
            <pc:docMk/>
            <pc:sldMk cId="2584688082" sldId="263"/>
            <ac:picMk id="7" creationId="{DCC978ED-86BB-4947-9EA6-3106D995507F}"/>
          </ac:picMkLst>
        </pc:picChg>
        <pc:picChg chg="del">
          <ac:chgData name="윤동진" userId="2fcd9c2e-b7f8-4d2a-8c90-80f9a983f291" providerId="ADAL" clId="{194143FA-4449-4C52-B642-1ED51FB20F01}" dt="2019-08-26T06:48:05.051" v="113" actId="478"/>
          <ac:picMkLst>
            <pc:docMk/>
            <pc:sldMk cId="2584688082" sldId="263"/>
            <ac:picMk id="8" creationId="{00000000-0000-0000-0000-000000000000}"/>
          </ac:picMkLst>
        </pc:picChg>
      </pc:sldChg>
      <pc:sldChg chg="addSp delSp modSp">
        <pc:chgData name="윤동진" userId="2fcd9c2e-b7f8-4d2a-8c90-80f9a983f291" providerId="ADAL" clId="{194143FA-4449-4C52-B642-1ED51FB20F01}" dt="2019-08-26T07:12:46.032" v="582"/>
        <pc:sldMkLst>
          <pc:docMk/>
          <pc:sldMk cId="1071832172" sldId="264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1071832172" sldId="264"/>
            <ac:spMk id="4" creationId="{00000000-0000-0000-0000-000000000000}"/>
          </ac:spMkLst>
        </pc:spChg>
        <pc:spChg chg="add mod">
          <ac:chgData name="윤동진" userId="2fcd9c2e-b7f8-4d2a-8c90-80f9a983f291" providerId="ADAL" clId="{194143FA-4449-4C52-B642-1ED51FB20F01}" dt="2019-08-26T06:50:08.194" v="147" actId="14100"/>
          <ac:spMkLst>
            <pc:docMk/>
            <pc:sldMk cId="1071832172" sldId="264"/>
            <ac:spMk id="9" creationId="{65CC81D0-C190-41FA-8117-127AA21DB58D}"/>
          </ac:spMkLst>
        </pc:spChg>
        <pc:grpChg chg="del">
          <ac:chgData name="윤동진" userId="2fcd9c2e-b7f8-4d2a-8c90-80f9a983f291" providerId="ADAL" clId="{194143FA-4449-4C52-B642-1ED51FB20F01}" dt="2019-08-26T06:48:32.540" v="124" actId="478"/>
          <ac:grpSpMkLst>
            <pc:docMk/>
            <pc:sldMk cId="1071832172" sldId="264"/>
            <ac:grpSpMk id="12" creationId="{00000000-0000-0000-0000-000000000000}"/>
          </ac:grpSpMkLst>
        </pc:grpChg>
        <pc:picChg chg="add mod">
          <ac:chgData name="윤동진" userId="2fcd9c2e-b7f8-4d2a-8c90-80f9a983f291" providerId="ADAL" clId="{194143FA-4449-4C52-B642-1ED51FB20F01}" dt="2019-08-26T06:48:35.816" v="128" actId="1076"/>
          <ac:picMkLst>
            <pc:docMk/>
            <pc:sldMk cId="1071832172" sldId="264"/>
            <ac:picMk id="5" creationId="{9DE7EAEF-64A5-400D-93EA-041153BCF5E9}"/>
          </ac:picMkLst>
        </pc:picChg>
      </pc:sldChg>
      <pc:sldChg chg="addSp delSp modSp">
        <pc:chgData name="윤동진" userId="2fcd9c2e-b7f8-4d2a-8c90-80f9a983f291" providerId="ADAL" clId="{194143FA-4449-4C52-B642-1ED51FB20F01}" dt="2019-08-26T06:48:23.205" v="123" actId="478"/>
        <pc:sldMkLst>
          <pc:docMk/>
          <pc:sldMk cId="3013368354" sldId="265"/>
        </pc:sldMkLst>
        <pc:spChg chg="mod">
          <ac:chgData name="윤동진" userId="2fcd9c2e-b7f8-4d2a-8c90-80f9a983f291" providerId="ADAL" clId="{194143FA-4449-4C52-B642-1ED51FB20F01}" dt="2019-08-26T06:45:38.936" v="90" actId="20577"/>
          <ac:spMkLst>
            <pc:docMk/>
            <pc:sldMk cId="3013368354" sldId="265"/>
            <ac:spMk id="4" creationId="{00000000-0000-0000-0000-000000000000}"/>
          </ac:spMkLst>
        </pc:spChg>
        <pc:spChg chg="add del mod">
          <ac:chgData name="윤동진" userId="2fcd9c2e-b7f8-4d2a-8c90-80f9a983f291" providerId="ADAL" clId="{194143FA-4449-4C52-B642-1ED51FB20F01}" dt="2019-08-26T06:48:23.205" v="123" actId="478"/>
          <ac:spMkLst>
            <pc:docMk/>
            <pc:sldMk cId="3013368354" sldId="265"/>
            <ac:spMk id="7" creationId="{50D1BA52-031F-40C7-9736-27A00C9A6857}"/>
          </ac:spMkLst>
        </pc:spChg>
        <pc:picChg chg="add mod">
          <ac:chgData name="윤동진" userId="2fcd9c2e-b7f8-4d2a-8c90-80f9a983f291" providerId="ADAL" clId="{194143FA-4449-4C52-B642-1ED51FB20F01}" dt="2019-08-26T06:46:28.456" v="94" actId="27614"/>
          <ac:picMkLst>
            <pc:docMk/>
            <pc:sldMk cId="3013368354" sldId="265"/>
            <ac:picMk id="5" creationId="{1EC675D5-EA79-4EB7-847F-2E82C20D07E5}"/>
          </ac:picMkLst>
        </pc:picChg>
        <pc:picChg chg="del">
          <ac:chgData name="윤동진" userId="2fcd9c2e-b7f8-4d2a-8c90-80f9a983f291" providerId="ADAL" clId="{194143FA-4449-4C52-B642-1ED51FB20F01}" dt="2019-08-26T06:46:25.589" v="91" actId="478"/>
          <ac:picMkLst>
            <pc:docMk/>
            <pc:sldMk cId="3013368354" sldId="265"/>
            <ac:picMk id="6" creationId="{00000000-0000-0000-0000-000000000000}"/>
          </ac:picMkLst>
        </pc:picChg>
      </pc:sldChg>
      <pc:sldChg chg="addSp delSp modSp">
        <pc:chgData name="윤동진" userId="2fcd9c2e-b7f8-4d2a-8c90-80f9a983f291" providerId="ADAL" clId="{194143FA-4449-4C52-B642-1ED51FB20F01}" dt="2019-08-26T07:12:46.032" v="582"/>
        <pc:sldMkLst>
          <pc:docMk/>
          <pc:sldMk cId="3896167277" sldId="266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3896167277" sldId="266"/>
            <ac:spMk id="4" creationId="{00000000-0000-0000-0000-000000000000}"/>
          </ac:spMkLst>
        </pc:spChg>
        <pc:picChg chg="add del">
          <ac:chgData name="윤동진" userId="2fcd9c2e-b7f8-4d2a-8c90-80f9a983f291" providerId="ADAL" clId="{194143FA-4449-4C52-B642-1ED51FB20F01}" dt="2019-08-26T06:50:53.058" v="156" actId="478"/>
          <ac:picMkLst>
            <pc:docMk/>
            <pc:sldMk cId="3896167277" sldId="266"/>
            <ac:picMk id="3" creationId="{00000000-0000-0000-0000-000000000000}"/>
          </ac:picMkLst>
        </pc:picChg>
        <pc:picChg chg="add del">
          <ac:chgData name="윤동진" userId="2fcd9c2e-b7f8-4d2a-8c90-80f9a983f291" providerId="ADAL" clId="{194143FA-4449-4C52-B642-1ED51FB20F01}" dt="2019-08-26T06:50:52.586" v="155" actId="478"/>
          <ac:picMkLst>
            <pc:docMk/>
            <pc:sldMk cId="3896167277" sldId="266"/>
            <ac:picMk id="6" creationId="{00000000-0000-0000-0000-000000000000}"/>
          </ac:picMkLst>
        </pc:picChg>
      </pc:sldChg>
      <pc:sldChg chg="addSp delSp modSp">
        <pc:chgData name="윤동진" userId="2fcd9c2e-b7f8-4d2a-8c90-80f9a983f291" providerId="ADAL" clId="{194143FA-4449-4C52-B642-1ED51FB20F01}" dt="2019-08-26T07:12:46.032" v="582"/>
        <pc:sldMkLst>
          <pc:docMk/>
          <pc:sldMk cId="834188326" sldId="268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834188326" sldId="268"/>
            <ac:spMk id="4" creationId="{00000000-0000-0000-0000-000000000000}"/>
          </ac:spMkLst>
        </pc:spChg>
        <pc:picChg chg="del">
          <ac:chgData name="윤동진" userId="2fcd9c2e-b7f8-4d2a-8c90-80f9a983f291" providerId="ADAL" clId="{194143FA-4449-4C52-B642-1ED51FB20F01}" dt="2019-08-26T06:51:09.873" v="157" actId="478"/>
          <ac:picMkLst>
            <pc:docMk/>
            <pc:sldMk cId="834188326" sldId="268"/>
            <ac:picMk id="3" creationId="{00000000-0000-0000-0000-000000000000}"/>
          </ac:picMkLst>
        </pc:picChg>
        <pc:picChg chg="add mod">
          <ac:chgData name="윤동진" userId="2fcd9c2e-b7f8-4d2a-8c90-80f9a983f291" providerId="ADAL" clId="{194143FA-4449-4C52-B642-1ED51FB20F01}" dt="2019-08-26T06:51:22.621" v="164" actId="1076"/>
          <ac:picMkLst>
            <pc:docMk/>
            <pc:sldMk cId="834188326" sldId="268"/>
            <ac:picMk id="6" creationId="{F47FFEDF-586A-4F62-8C10-C94B2B90D5C1}"/>
          </ac:picMkLst>
        </pc:picChg>
      </pc:sldChg>
      <pc:sldChg chg="addSp delSp modSp">
        <pc:chgData name="윤동진" userId="2fcd9c2e-b7f8-4d2a-8c90-80f9a983f291" providerId="ADAL" clId="{194143FA-4449-4C52-B642-1ED51FB20F01}" dt="2019-08-26T07:12:46.032" v="582"/>
        <pc:sldMkLst>
          <pc:docMk/>
          <pc:sldMk cId="4062427434" sldId="269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4062427434" sldId="269"/>
            <ac:spMk id="4" creationId="{00000000-0000-0000-0000-000000000000}"/>
          </ac:spMkLst>
        </pc:spChg>
        <pc:picChg chg="add del mod">
          <ac:chgData name="윤동진" userId="2fcd9c2e-b7f8-4d2a-8c90-80f9a983f291" providerId="ADAL" clId="{194143FA-4449-4C52-B642-1ED51FB20F01}" dt="2019-08-26T06:52:29.561" v="176" actId="478"/>
          <ac:picMkLst>
            <pc:docMk/>
            <pc:sldMk cId="4062427434" sldId="269"/>
            <ac:picMk id="2" creationId="{00000000-0000-0000-0000-000000000000}"/>
          </ac:picMkLst>
        </pc:picChg>
        <pc:picChg chg="add mod">
          <ac:chgData name="윤동진" userId="2fcd9c2e-b7f8-4d2a-8c90-80f9a983f291" providerId="ADAL" clId="{194143FA-4449-4C52-B642-1ED51FB20F01}" dt="2019-08-26T06:52:31.349" v="177" actId="1076"/>
          <ac:picMkLst>
            <pc:docMk/>
            <pc:sldMk cId="4062427434" sldId="269"/>
            <ac:picMk id="6" creationId="{19CDE500-A48D-4CA1-86AA-CCE81154955F}"/>
          </ac:picMkLst>
        </pc:picChg>
      </pc:sldChg>
      <pc:sldChg chg="addSp delSp modSp">
        <pc:chgData name="윤동진" userId="2fcd9c2e-b7f8-4d2a-8c90-80f9a983f291" providerId="ADAL" clId="{194143FA-4449-4C52-B642-1ED51FB20F01}" dt="2019-08-26T07:12:46.032" v="582"/>
        <pc:sldMkLst>
          <pc:docMk/>
          <pc:sldMk cId="4283469382" sldId="270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4283469382" sldId="270"/>
            <ac:spMk id="11" creationId="{00000000-0000-0000-0000-000000000000}"/>
          </ac:spMkLst>
        </pc:spChg>
        <pc:spChg chg="add mod">
          <ac:chgData name="윤동진" userId="2fcd9c2e-b7f8-4d2a-8c90-80f9a983f291" providerId="ADAL" clId="{194143FA-4449-4C52-B642-1ED51FB20F01}" dt="2019-08-26T06:53:56.684" v="189" actId="1076"/>
          <ac:spMkLst>
            <pc:docMk/>
            <pc:sldMk cId="4283469382" sldId="270"/>
            <ac:spMk id="15" creationId="{B0EF1678-1D07-4567-9115-10E3D71A90DB}"/>
          </ac:spMkLst>
        </pc:spChg>
        <pc:grpChg chg="del">
          <ac:chgData name="윤동진" userId="2fcd9c2e-b7f8-4d2a-8c90-80f9a983f291" providerId="ADAL" clId="{194143FA-4449-4C52-B642-1ED51FB20F01}" dt="2019-08-26T06:53:32.683" v="178" actId="478"/>
          <ac:grpSpMkLst>
            <pc:docMk/>
            <pc:sldMk cId="4283469382" sldId="270"/>
            <ac:grpSpMk id="14" creationId="{00000000-0000-0000-0000-000000000000}"/>
          </ac:grpSpMkLst>
        </pc:grpChg>
        <pc:picChg chg="add mod">
          <ac:chgData name="윤동진" userId="2fcd9c2e-b7f8-4d2a-8c90-80f9a983f291" providerId="ADAL" clId="{194143FA-4449-4C52-B642-1ED51FB20F01}" dt="2019-08-26T06:53:39.955" v="184" actId="1076"/>
          <ac:picMkLst>
            <pc:docMk/>
            <pc:sldMk cId="4283469382" sldId="270"/>
            <ac:picMk id="8" creationId="{7EDFD2FE-1541-41C6-A840-8ABBDA452657}"/>
          </ac:picMkLst>
        </pc:picChg>
      </pc:sldChg>
      <pc:sldChg chg="addSp delSp modSp">
        <pc:chgData name="윤동진" userId="2fcd9c2e-b7f8-4d2a-8c90-80f9a983f291" providerId="ADAL" clId="{194143FA-4449-4C52-B642-1ED51FB20F01}" dt="2019-08-26T07:12:46.032" v="582"/>
        <pc:sldMkLst>
          <pc:docMk/>
          <pc:sldMk cId="1694799631" sldId="271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1694799631" sldId="271"/>
            <ac:spMk id="11" creationId="{00000000-0000-0000-0000-000000000000}"/>
          </ac:spMkLst>
        </pc:spChg>
        <pc:spChg chg="del">
          <ac:chgData name="윤동진" userId="2fcd9c2e-b7f8-4d2a-8c90-80f9a983f291" providerId="ADAL" clId="{194143FA-4449-4C52-B642-1ED51FB20F01}" dt="2019-08-26T06:55:33.071" v="195" actId="478"/>
          <ac:spMkLst>
            <pc:docMk/>
            <pc:sldMk cId="1694799631" sldId="271"/>
            <ac:spMk id="12" creationId="{00000000-0000-0000-0000-000000000000}"/>
          </ac:spMkLst>
        </pc:spChg>
        <pc:spChg chg="del">
          <ac:chgData name="윤동진" userId="2fcd9c2e-b7f8-4d2a-8c90-80f9a983f291" providerId="ADAL" clId="{194143FA-4449-4C52-B642-1ED51FB20F01}" dt="2019-08-26T06:55:33.071" v="195" actId="478"/>
          <ac:spMkLst>
            <pc:docMk/>
            <pc:sldMk cId="1694799631" sldId="271"/>
            <ac:spMk id="13" creationId="{00000000-0000-0000-0000-000000000000}"/>
          </ac:spMkLst>
        </pc:spChg>
        <pc:spChg chg="add mod">
          <ac:chgData name="윤동진" userId="2fcd9c2e-b7f8-4d2a-8c90-80f9a983f291" providerId="ADAL" clId="{194143FA-4449-4C52-B642-1ED51FB20F01}" dt="2019-08-26T06:56:03.154" v="203" actId="14100"/>
          <ac:spMkLst>
            <pc:docMk/>
            <pc:sldMk cId="1694799631" sldId="271"/>
            <ac:spMk id="14" creationId="{8698AA64-4FCB-4BE5-AC0C-236ECA7F83B8}"/>
          </ac:spMkLst>
        </pc:spChg>
        <pc:picChg chg="del">
          <ac:chgData name="윤동진" userId="2fcd9c2e-b7f8-4d2a-8c90-80f9a983f291" providerId="ADAL" clId="{194143FA-4449-4C52-B642-1ED51FB20F01}" dt="2019-08-26T06:55:29.592" v="190" actId="478"/>
          <ac:picMkLst>
            <pc:docMk/>
            <pc:sldMk cId="1694799631" sldId="271"/>
            <ac:picMk id="2" creationId="{00000000-0000-0000-0000-000000000000}"/>
          </ac:picMkLst>
        </pc:picChg>
        <pc:picChg chg="add del mod">
          <ac:chgData name="윤동진" userId="2fcd9c2e-b7f8-4d2a-8c90-80f9a983f291" providerId="ADAL" clId="{194143FA-4449-4C52-B642-1ED51FB20F01}" dt="2019-08-26T06:55:32.265" v="194" actId="478"/>
          <ac:picMkLst>
            <pc:docMk/>
            <pc:sldMk cId="1694799631" sldId="271"/>
            <ac:picMk id="4" creationId="{26BE12C8-477B-4B0D-9B23-E561C3A40ADE}"/>
          </ac:picMkLst>
        </pc:picChg>
        <pc:picChg chg="add mod">
          <ac:chgData name="윤동진" userId="2fcd9c2e-b7f8-4d2a-8c90-80f9a983f291" providerId="ADAL" clId="{194143FA-4449-4C52-B642-1ED51FB20F01}" dt="2019-08-26T06:55:40.283" v="200" actId="1076"/>
          <ac:picMkLst>
            <pc:docMk/>
            <pc:sldMk cId="1694799631" sldId="271"/>
            <ac:picMk id="6" creationId="{E31F4914-2161-4086-9DB9-0B81D063CD4E}"/>
          </ac:picMkLst>
        </pc:picChg>
      </pc:sldChg>
      <pc:sldChg chg="addSp delSp modSp">
        <pc:chgData name="윤동진" userId="2fcd9c2e-b7f8-4d2a-8c90-80f9a983f291" providerId="ADAL" clId="{194143FA-4449-4C52-B642-1ED51FB20F01}" dt="2019-08-26T07:12:46.032" v="582"/>
        <pc:sldMkLst>
          <pc:docMk/>
          <pc:sldMk cId="2732986532" sldId="272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2732986532" sldId="272"/>
            <ac:spMk id="4" creationId="{00000000-0000-0000-0000-000000000000}"/>
          </ac:spMkLst>
        </pc:spChg>
        <pc:spChg chg="del">
          <ac:chgData name="윤동진" userId="2fcd9c2e-b7f8-4d2a-8c90-80f9a983f291" providerId="ADAL" clId="{194143FA-4449-4C52-B642-1ED51FB20F01}" dt="2019-08-26T06:56:32.662" v="205" actId="478"/>
          <ac:spMkLst>
            <pc:docMk/>
            <pc:sldMk cId="2732986532" sldId="272"/>
            <ac:spMk id="5" creationId="{00000000-0000-0000-0000-000000000000}"/>
          </ac:spMkLst>
        </pc:spChg>
        <pc:spChg chg="del">
          <ac:chgData name="윤동진" userId="2fcd9c2e-b7f8-4d2a-8c90-80f9a983f291" providerId="ADAL" clId="{194143FA-4449-4C52-B642-1ED51FB20F01}" dt="2019-08-26T06:56:32.662" v="205" actId="478"/>
          <ac:spMkLst>
            <pc:docMk/>
            <pc:sldMk cId="2732986532" sldId="272"/>
            <ac:spMk id="6" creationId="{00000000-0000-0000-0000-000000000000}"/>
          </ac:spMkLst>
        </pc:spChg>
        <pc:spChg chg="del">
          <ac:chgData name="윤동진" userId="2fcd9c2e-b7f8-4d2a-8c90-80f9a983f291" providerId="ADAL" clId="{194143FA-4449-4C52-B642-1ED51FB20F01}" dt="2019-08-26T06:56:32.662" v="205" actId="478"/>
          <ac:spMkLst>
            <pc:docMk/>
            <pc:sldMk cId="2732986532" sldId="272"/>
            <ac:spMk id="7" creationId="{00000000-0000-0000-0000-000000000000}"/>
          </ac:spMkLst>
        </pc:spChg>
        <pc:spChg chg="add del">
          <ac:chgData name="윤동진" userId="2fcd9c2e-b7f8-4d2a-8c90-80f9a983f291" providerId="ADAL" clId="{194143FA-4449-4C52-B642-1ED51FB20F01}" dt="2019-08-26T06:56:47.677" v="214"/>
          <ac:spMkLst>
            <pc:docMk/>
            <pc:sldMk cId="2732986532" sldId="272"/>
            <ac:spMk id="11" creationId="{1F068E1A-AB4D-4200-A425-20E0C5734812}"/>
          </ac:spMkLst>
        </pc:spChg>
        <pc:spChg chg="add mod">
          <ac:chgData name="윤동진" userId="2fcd9c2e-b7f8-4d2a-8c90-80f9a983f291" providerId="ADAL" clId="{194143FA-4449-4C52-B642-1ED51FB20F01}" dt="2019-08-26T06:57:21.705" v="229" actId="14100"/>
          <ac:spMkLst>
            <pc:docMk/>
            <pc:sldMk cId="2732986532" sldId="272"/>
            <ac:spMk id="16" creationId="{2E7FF21A-78C7-46A5-A22C-F6095F0E0004}"/>
          </ac:spMkLst>
        </pc:spChg>
        <pc:picChg chg="del">
          <ac:chgData name="윤동진" userId="2fcd9c2e-b7f8-4d2a-8c90-80f9a983f291" providerId="ADAL" clId="{194143FA-4449-4C52-B642-1ED51FB20F01}" dt="2019-08-26T06:56:30.635" v="204" actId="478"/>
          <ac:picMkLst>
            <pc:docMk/>
            <pc:sldMk cId="2732986532" sldId="272"/>
            <ac:picMk id="3" creationId="{00000000-0000-0000-0000-000000000000}"/>
          </ac:picMkLst>
        </pc:picChg>
        <pc:picChg chg="add del mod">
          <ac:chgData name="윤동진" userId="2fcd9c2e-b7f8-4d2a-8c90-80f9a983f291" providerId="ADAL" clId="{194143FA-4449-4C52-B642-1ED51FB20F01}" dt="2019-08-26T06:56:49.438" v="215" actId="478"/>
          <ac:picMkLst>
            <pc:docMk/>
            <pc:sldMk cId="2732986532" sldId="272"/>
            <ac:picMk id="9" creationId="{5C80D02E-FC68-434A-9931-19AF8E20289B}"/>
          </ac:picMkLst>
        </pc:picChg>
        <pc:picChg chg="add del">
          <ac:chgData name="윤동진" userId="2fcd9c2e-b7f8-4d2a-8c90-80f9a983f291" providerId="ADAL" clId="{194143FA-4449-4C52-B642-1ED51FB20F01}" dt="2019-08-26T06:56:40.340" v="212"/>
          <ac:picMkLst>
            <pc:docMk/>
            <pc:sldMk cId="2732986532" sldId="272"/>
            <ac:picMk id="10" creationId="{FEE2ED7D-AE27-4452-8363-CBB64B489F3E}"/>
          </ac:picMkLst>
        </pc:picChg>
        <pc:picChg chg="add del mod">
          <ac:chgData name="윤동진" userId="2fcd9c2e-b7f8-4d2a-8c90-80f9a983f291" providerId="ADAL" clId="{194143FA-4449-4C52-B642-1ED51FB20F01}" dt="2019-08-26T06:56:53.477" v="219" actId="478"/>
          <ac:picMkLst>
            <pc:docMk/>
            <pc:sldMk cId="2732986532" sldId="272"/>
            <ac:picMk id="13" creationId="{A3C95780-CA6A-4C13-B9D0-E0FC497E2311}"/>
          </ac:picMkLst>
        </pc:picChg>
        <pc:picChg chg="add mod">
          <ac:chgData name="윤동진" userId="2fcd9c2e-b7f8-4d2a-8c90-80f9a983f291" providerId="ADAL" clId="{194143FA-4449-4C52-B642-1ED51FB20F01}" dt="2019-08-26T06:57:08.249" v="226" actId="1076"/>
          <ac:picMkLst>
            <pc:docMk/>
            <pc:sldMk cId="2732986532" sldId="272"/>
            <ac:picMk id="15" creationId="{5AE8E05A-B8E0-4B97-B80F-19D9235D8100}"/>
          </ac:picMkLst>
        </pc:picChg>
      </pc:sldChg>
      <pc:sldChg chg="addSp delSp modSp">
        <pc:chgData name="윤동진" userId="2fcd9c2e-b7f8-4d2a-8c90-80f9a983f291" providerId="ADAL" clId="{194143FA-4449-4C52-B642-1ED51FB20F01}" dt="2019-08-26T07:12:46.032" v="582"/>
        <pc:sldMkLst>
          <pc:docMk/>
          <pc:sldMk cId="1370875485" sldId="273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1370875485" sldId="273"/>
            <ac:spMk id="4" creationId="{00000000-0000-0000-0000-000000000000}"/>
          </ac:spMkLst>
        </pc:spChg>
        <pc:spChg chg="add mod">
          <ac:chgData name="윤동진" userId="2fcd9c2e-b7f8-4d2a-8c90-80f9a983f291" providerId="ADAL" clId="{194143FA-4449-4C52-B642-1ED51FB20F01}" dt="2019-08-26T06:57:55.320" v="239" actId="14100"/>
          <ac:spMkLst>
            <pc:docMk/>
            <pc:sldMk cId="1370875485" sldId="273"/>
            <ac:spMk id="10" creationId="{FD1B9FF3-CA8A-4D12-9B0B-1EC7CA042EC0}"/>
          </ac:spMkLst>
        </pc:spChg>
        <pc:grpChg chg="del">
          <ac:chgData name="윤동진" userId="2fcd9c2e-b7f8-4d2a-8c90-80f9a983f291" providerId="ADAL" clId="{194143FA-4449-4C52-B642-1ED51FB20F01}" dt="2019-08-26T06:57:38.237" v="230" actId="478"/>
          <ac:grpSpMkLst>
            <pc:docMk/>
            <pc:sldMk cId="1370875485" sldId="273"/>
            <ac:grpSpMk id="9" creationId="{00000000-0000-0000-0000-000000000000}"/>
          </ac:grpSpMkLst>
        </pc:grpChg>
        <pc:picChg chg="add mod">
          <ac:chgData name="윤동진" userId="2fcd9c2e-b7f8-4d2a-8c90-80f9a983f291" providerId="ADAL" clId="{194143FA-4449-4C52-B642-1ED51FB20F01}" dt="2019-08-26T06:57:42.817" v="235" actId="1076"/>
          <ac:picMkLst>
            <pc:docMk/>
            <pc:sldMk cId="1370875485" sldId="273"/>
            <ac:picMk id="3" creationId="{94496E6F-E221-4ECE-8319-BFEA2E530C4F}"/>
          </ac:picMkLst>
        </pc:picChg>
      </pc:sldChg>
      <pc:sldChg chg="addSp delSp modSp">
        <pc:chgData name="윤동진" userId="2fcd9c2e-b7f8-4d2a-8c90-80f9a983f291" providerId="ADAL" clId="{194143FA-4449-4C52-B642-1ED51FB20F01}" dt="2019-08-26T07:12:46.032" v="582"/>
        <pc:sldMkLst>
          <pc:docMk/>
          <pc:sldMk cId="2195608261" sldId="274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2195608261" sldId="274"/>
            <ac:spMk id="4" creationId="{00000000-0000-0000-0000-000000000000}"/>
          </ac:spMkLst>
        </pc:spChg>
        <pc:spChg chg="mod">
          <ac:chgData name="윤동진" userId="2fcd9c2e-b7f8-4d2a-8c90-80f9a983f291" providerId="ADAL" clId="{194143FA-4449-4C52-B642-1ED51FB20F01}" dt="2019-08-26T07:03:05.676" v="414" actId="14100"/>
          <ac:spMkLst>
            <pc:docMk/>
            <pc:sldMk cId="2195608261" sldId="274"/>
            <ac:spMk id="5" creationId="{00000000-0000-0000-0000-000000000000}"/>
          </ac:spMkLst>
        </pc:spChg>
        <pc:picChg chg="del">
          <ac:chgData name="윤동진" userId="2fcd9c2e-b7f8-4d2a-8c90-80f9a983f291" providerId="ADAL" clId="{194143FA-4449-4C52-B642-1ED51FB20F01}" dt="2019-08-26T07:02:33.713" v="389" actId="478"/>
          <ac:picMkLst>
            <pc:docMk/>
            <pc:sldMk cId="2195608261" sldId="274"/>
            <ac:picMk id="2" creationId="{00000000-0000-0000-0000-000000000000}"/>
          </ac:picMkLst>
        </pc:picChg>
        <pc:picChg chg="add mod ord">
          <ac:chgData name="윤동진" userId="2fcd9c2e-b7f8-4d2a-8c90-80f9a983f291" providerId="ADAL" clId="{194143FA-4449-4C52-B642-1ED51FB20F01}" dt="2019-08-26T07:02:57.091" v="411" actId="1037"/>
          <ac:picMkLst>
            <pc:docMk/>
            <pc:sldMk cId="2195608261" sldId="274"/>
            <ac:picMk id="7" creationId="{D48A5FA2-6AA5-4344-A7CD-7F27A4269B0C}"/>
          </ac:picMkLst>
        </pc:picChg>
      </pc:sldChg>
      <pc:sldChg chg="addSp delSp modSp">
        <pc:chgData name="윤동진" userId="2fcd9c2e-b7f8-4d2a-8c90-80f9a983f291" providerId="ADAL" clId="{194143FA-4449-4C52-B642-1ED51FB20F01}" dt="2019-08-26T07:12:46.032" v="582"/>
        <pc:sldMkLst>
          <pc:docMk/>
          <pc:sldMk cId="1463470565" sldId="275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1463470565" sldId="275"/>
            <ac:spMk id="4" creationId="{00000000-0000-0000-0000-000000000000}"/>
          </ac:spMkLst>
        </pc:spChg>
        <pc:picChg chg="add mod">
          <ac:chgData name="윤동진" userId="2fcd9c2e-b7f8-4d2a-8c90-80f9a983f291" providerId="ADAL" clId="{194143FA-4449-4C52-B642-1ED51FB20F01}" dt="2019-08-26T07:01:36.222" v="388" actId="1076"/>
          <ac:picMkLst>
            <pc:docMk/>
            <pc:sldMk cId="1463470565" sldId="275"/>
            <ac:picMk id="2" creationId="{A60AFEDC-FB06-45FC-811F-35D8A80BA3AC}"/>
          </ac:picMkLst>
        </pc:picChg>
        <pc:picChg chg="del">
          <ac:chgData name="윤동진" userId="2fcd9c2e-b7f8-4d2a-8c90-80f9a983f291" providerId="ADAL" clId="{194143FA-4449-4C52-B642-1ED51FB20F01}" dt="2019-08-26T07:01:31.395" v="385" actId="478"/>
          <ac:picMkLst>
            <pc:docMk/>
            <pc:sldMk cId="1463470565" sldId="275"/>
            <ac:picMk id="3" creationId="{00000000-0000-0000-0000-000000000000}"/>
          </ac:picMkLst>
        </pc:picChg>
      </pc:sldChg>
      <pc:sldChg chg="addSp delSp modSp">
        <pc:chgData name="윤동진" userId="2fcd9c2e-b7f8-4d2a-8c90-80f9a983f291" providerId="ADAL" clId="{194143FA-4449-4C52-B642-1ED51FB20F01}" dt="2019-08-26T07:12:46.032" v="582"/>
        <pc:sldMkLst>
          <pc:docMk/>
          <pc:sldMk cId="1854830604" sldId="276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1854830604" sldId="276"/>
            <ac:spMk id="4" creationId="{00000000-0000-0000-0000-000000000000}"/>
          </ac:spMkLst>
        </pc:spChg>
        <pc:spChg chg="mod">
          <ac:chgData name="윤동진" userId="2fcd9c2e-b7f8-4d2a-8c90-80f9a983f291" providerId="ADAL" clId="{194143FA-4449-4C52-B642-1ED51FB20F01}" dt="2019-08-26T07:00:45.735" v="381" actId="1076"/>
          <ac:spMkLst>
            <pc:docMk/>
            <pc:sldMk cId="1854830604" sldId="276"/>
            <ac:spMk id="5" creationId="{00000000-0000-0000-0000-000000000000}"/>
          </ac:spMkLst>
        </pc:spChg>
        <pc:spChg chg="del">
          <ac:chgData name="윤동진" userId="2fcd9c2e-b7f8-4d2a-8c90-80f9a983f291" providerId="ADAL" clId="{194143FA-4449-4C52-B642-1ED51FB20F01}" dt="2019-08-26T07:00:06.352" v="252" actId="478"/>
          <ac:spMkLst>
            <pc:docMk/>
            <pc:sldMk cId="1854830604" sldId="276"/>
            <ac:spMk id="8" creationId="{00000000-0000-0000-0000-000000000000}"/>
          </ac:spMkLst>
        </pc:spChg>
        <pc:spChg chg="add mod">
          <ac:chgData name="윤동진" userId="2fcd9c2e-b7f8-4d2a-8c90-80f9a983f291" providerId="ADAL" clId="{194143FA-4449-4C52-B642-1ED51FB20F01}" dt="2019-08-26T07:01:03.174" v="384" actId="14100"/>
          <ac:spMkLst>
            <pc:docMk/>
            <pc:sldMk cId="1854830604" sldId="276"/>
            <ac:spMk id="11" creationId="{534BEB35-FE68-465A-95E7-B89308FFA5F4}"/>
          </ac:spMkLst>
        </pc:spChg>
        <pc:grpChg chg="del">
          <ac:chgData name="윤동진" userId="2fcd9c2e-b7f8-4d2a-8c90-80f9a983f291" providerId="ADAL" clId="{194143FA-4449-4C52-B642-1ED51FB20F01}" dt="2019-08-26T07:00:05.204" v="251" actId="478"/>
          <ac:grpSpMkLst>
            <pc:docMk/>
            <pc:sldMk cId="1854830604" sldId="276"/>
            <ac:grpSpMk id="7" creationId="{00000000-0000-0000-0000-000000000000}"/>
          </ac:grpSpMkLst>
        </pc:grpChg>
        <pc:picChg chg="add mod">
          <ac:chgData name="윤동진" userId="2fcd9c2e-b7f8-4d2a-8c90-80f9a983f291" providerId="ADAL" clId="{194143FA-4449-4C52-B642-1ED51FB20F01}" dt="2019-08-26T07:00:15.975" v="260" actId="1076"/>
          <ac:picMkLst>
            <pc:docMk/>
            <pc:sldMk cId="1854830604" sldId="276"/>
            <ac:picMk id="10" creationId="{675C06DE-AD70-4A76-8D18-F885BC78884B}"/>
          </ac:picMkLst>
        </pc:picChg>
      </pc:sldChg>
      <pc:sldChg chg="addSp delSp modSp">
        <pc:chgData name="윤동진" userId="2fcd9c2e-b7f8-4d2a-8c90-80f9a983f291" providerId="ADAL" clId="{194143FA-4449-4C52-B642-1ED51FB20F01}" dt="2019-08-26T07:12:46.032" v="582"/>
        <pc:sldMkLst>
          <pc:docMk/>
          <pc:sldMk cId="2360138735" sldId="277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2360138735" sldId="277"/>
            <ac:spMk id="4" creationId="{00000000-0000-0000-0000-000000000000}"/>
          </ac:spMkLst>
        </pc:spChg>
        <pc:spChg chg="add mod">
          <ac:chgData name="윤동진" userId="2fcd9c2e-b7f8-4d2a-8c90-80f9a983f291" providerId="ADAL" clId="{194143FA-4449-4C52-B642-1ED51FB20F01}" dt="2019-08-26T06:58:28.761" v="250" actId="14100"/>
          <ac:spMkLst>
            <pc:docMk/>
            <pc:sldMk cId="2360138735" sldId="277"/>
            <ac:spMk id="6" creationId="{CE46688A-B491-423D-9B99-B88FA7D0E258}"/>
          </ac:spMkLst>
        </pc:spChg>
        <pc:picChg chg="del">
          <ac:chgData name="윤동진" userId="2fcd9c2e-b7f8-4d2a-8c90-80f9a983f291" providerId="ADAL" clId="{194143FA-4449-4C52-B642-1ED51FB20F01}" dt="2019-08-26T06:58:06.629" v="240" actId="478"/>
          <ac:picMkLst>
            <pc:docMk/>
            <pc:sldMk cId="2360138735" sldId="277"/>
            <ac:picMk id="2" creationId="{00000000-0000-0000-0000-000000000000}"/>
          </ac:picMkLst>
        </pc:picChg>
        <pc:picChg chg="add mod">
          <ac:chgData name="윤동진" userId="2fcd9c2e-b7f8-4d2a-8c90-80f9a983f291" providerId="ADAL" clId="{194143FA-4449-4C52-B642-1ED51FB20F01}" dt="2019-08-26T06:58:24.996" v="248" actId="1076"/>
          <ac:picMkLst>
            <pc:docMk/>
            <pc:sldMk cId="2360138735" sldId="277"/>
            <ac:picMk id="3" creationId="{DD994CD6-83EB-42A5-8483-22C12946AF1C}"/>
          </ac:picMkLst>
        </pc:picChg>
      </pc:sldChg>
      <pc:sldChg chg="addSp delSp modSp">
        <pc:chgData name="윤동진" userId="2fcd9c2e-b7f8-4d2a-8c90-80f9a983f291" providerId="ADAL" clId="{194143FA-4449-4C52-B642-1ED51FB20F01}" dt="2019-08-26T07:12:46.032" v="582"/>
        <pc:sldMkLst>
          <pc:docMk/>
          <pc:sldMk cId="1906650679" sldId="278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1906650679" sldId="278"/>
            <ac:spMk id="4" creationId="{00000000-0000-0000-0000-000000000000}"/>
          </ac:spMkLst>
        </pc:spChg>
        <pc:spChg chg="add mod">
          <ac:chgData name="윤동진" userId="2fcd9c2e-b7f8-4d2a-8c90-80f9a983f291" providerId="ADAL" clId="{194143FA-4449-4C52-B642-1ED51FB20F01}" dt="2019-08-26T07:06:01.819" v="449" actId="1076"/>
          <ac:spMkLst>
            <pc:docMk/>
            <pc:sldMk cId="1906650679" sldId="278"/>
            <ac:spMk id="7" creationId="{1F485A04-F3FB-446F-BFDF-6DDFE51EEC23}"/>
          </ac:spMkLst>
        </pc:spChg>
        <pc:spChg chg="add mod">
          <ac:chgData name="윤동진" userId="2fcd9c2e-b7f8-4d2a-8c90-80f9a983f291" providerId="ADAL" clId="{194143FA-4449-4C52-B642-1ED51FB20F01}" dt="2019-08-26T07:04:57.716" v="429" actId="14100"/>
          <ac:spMkLst>
            <pc:docMk/>
            <pc:sldMk cId="1906650679" sldId="278"/>
            <ac:spMk id="8" creationId="{8CE4331C-2E27-45BE-B15B-D0AD7FCBAA05}"/>
          </ac:spMkLst>
        </pc:spChg>
        <pc:spChg chg="add mod">
          <ac:chgData name="윤동진" userId="2fcd9c2e-b7f8-4d2a-8c90-80f9a983f291" providerId="ADAL" clId="{194143FA-4449-4C52-B642-1ED51FB20F01}" dt="2019-08-26T07:06:37.907" v="496" actId="14100"/>
          <ac:spMkLst>
            <pc:docMk/>
            <pc:sldMk cId="1906650679" sldId="278"/>
            <ac:spMk id="9" creationId="{DEB1DAF1-24B7-4ABB-A534-1CC7E62FB091}"/>
          </ac:spMkLst>
        </pc:spChg>
        <pc:spChg chg="add mod">
          <ac:chgData name="윤동진" userId="2fcd9c2e-b7f8-4d2a-8c90-80f9a983f291" providerId="ADAL" clId="{194143FA-4449-4C52-B642-1ED51FB20F01}" dt="2019-08-26T07:06:17.702" v="466" actId="1035"/>
          <ac:spMkLst>
            <pc:docMk/>
            <pc:sldMk cId="1906650679" sldId="278"/>
            <ac:spMk id="10" creationId="{1058569A-221C-4949-90A3-CF3DA5397BCE}"/>
          </ac:spMkLst>
        </pc:spChg>
        <pc:spChg chg="add mod">
          <ac:chgData name="윤동진" userId="2fcd9c2e-b7f8-4d2a-8c90-80f9a983f291" providerId="ADAL" clId="{194143FA-4449-4C52-B642-1ED51FB20F01}" dt="2019-08-26T07:06:52.906" v="509" actId="14100"/>
          <ac:spMkLst>
            <pc:docMk/>
            <pc:sldMk cId="1906650679" sldId="278"/>
            <ac:spMk id="12" creationId="{44696AF8-251F-4D58-9269-03D1BE52C1BF}"/>
          </ac:spMkLst>
        </pc:spChg>
        <pc:picChg chg="del">
          <ac:chgData name="윤동진" userId="2fcd9c2e-b7f8-4d2a-8c90-80f9a983f291" providerId="ADAL" clId="{194143FA-4449-4C52-B642-1ED51FB20F01}" dt="2019-08-26T07:04:24.777" v="415" actId="478"/>
          <ac:picMkLst>
            <pc:docMk/>
            <pc:sldMk cId="1906650679" sldId="278"/>
            <ac:picMk id="5" creationId="{00000000-0000-0000-0000-000000000000}"/>
          </ac:picMkLst>
        </pc:picChg>
        <pc:picChg chg="add del mod">
          <ac:chgData name="윤동진" userId="2fcd9c2e-b7f8-4d2a-8c90-80f9a983f291" providerId="ADAL" clId="{194143FA-4449-4C52-B642-1ED51FB20F01}" dt="2019-08-26T07:05:46.215" v="442" actId="478"/>
          <ac:picMkLst>
            <pc:docMk/>
            <pc:sldMk cId="1906650679" sldId="278"/>
            <ac:picMk id="6" creationId="{3E70D402-1A98-414E-AAFA-14D2194401AD}"/>
          </ac:picMkLst>
        </pc:picChg>
        <pc:picChg chg="add mod ord">
          <ac:chgData name="윤동진" userId="2fcd9c2e-b7f8-4d2a-8c90-80f9a983f291" providerId="ADAL" clId="{194143FA-4449-4C52-B642-1ED51FB20F01}" dt="2019-08-26T07:06:40.094" v="498" actId="1037"/>
          <ac:picMkLst>
            <pc:docMk/>
            <pc:sldMk cId="1906650679" sldId="278"/>
            <ac:picMk id="11" creationId="{21120D27-5B05-4C1F-A5A2-E6870C0E23DE}"/>
          </ac:picMkLst>
        </pc:picChg>
      </pc:sldChg>
      <pc:sldChg chg="addSp delSp modSp">
        <pc:chgData name="윤동진" userId="2fcd9c2e-b7f8-4d2a-8c90-80f9a983f291" providerId="ADAL" clId="{194143FA-4449-4C52-B642-1ED51FB20F01}" dt="2019-08-26T07:12:46.032" v="582"/>
        <pc:sldMkLst>
          <pc:docMk/>
          <pc:sldMk cId="2423227827" sldId="279"/>
        </pc:sldMkLst>
        <pc:spChg chg="mod">
          <ac:chgData name="윤동진" userId="2fcd9c2e-b7f8-4d2a-8c90-80f9a983f291" providerId="ADAL" clId="{194143FA-4449-4C52-B642-1ED51FB20F01}" dt="2019-08-26T07:07:41.839" v="534" actId="20577"/>
          <ac:spMkLst>
            <pc:docMk/>
            <pc:sldMk cId="2423227827" sldId="279"/>
            <ac:spMk id="3" creationId="{00000000-0000-0000-0000-000000000000}"/>
          </ac:spMkLst>
        </pc:spChg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2423227827" sldId="279"/>
            <ac:spMk id="4" creationId="{00000000-0000-0000-0000-000000000000}"/>
          </ac:spMkLst>
        </pc:spChg>
        <pc:spChg chg="del">
          <ac:chgData name="윤동진" userId="2fcd9c2e-b7f8-4d2a-8c90-80f9a983f291" providerId="ADAL" clId="{194143FA-4449-4C52-B642-1ED51FB20F01}" dt="2019-08-26T07:07:45.407" v="535" actId="478"/>
          <ac:spMkLst>
            <pc:docMk/>
            <pc:sldMk cId="2423227827" sldId="279"/>
            <ac:spMk id="7" creationId="{00000000-0000-0000-0000-000000000000}"/>
          </ac:spMkLst>
        </pc:spChg>
        <pc:spChg chg="add mod">
          <ac:chgData name="윤동진" userId="2fcd9c2e-b7f8-4d2a-8c90-80f9a983f291" providerId="ADAL" clId="{194143FA-4449-4C52-B642-1ED51FB20F01}" dt="2019-08-26T07:08:40.313" v="549" actId="1076"/>
          <ac:spMkLst>
            <pc:docMk/>
            <pc:sldMk cId="2423227827" sldId="279"/>
            <ac:spMk id="8" creationId="{FDABD9CF-BACB-4098-AED3-CCBEE6EBDD37}"/>
          </ac:spMkLst>
        </pc:spChg>
        <pc:spChg chg="add mod">
          <ac:chgData name="윤동진" userId="2fcd9c2e-b7f8-4d2a-8c90-80f9a983f291" providerId="ADAL" clId="{194143FA-4449-4C52-B642-1ED51FB20F01}" dt="2019-08-26T07:08:59.161" v="555" actId="14100"/>
          <ac:spMkLst>
            <pc:docMk/>
            <pc:sldMk cId="2423227827" sldId="279"/>
            <ac:spMk id="10" creationId="{717B6F89-1D0B-453C-B31E-A5F03A302C9D}"/>
          </ac:spMkLst>
        </pc:spChg>
        <pc:picChg chg="add mod">
          <ac:chgData name="윤동진" userId="2fcd9c2e-b7f8-4d2a-8c90-80f9a983f291" providerId="ADAL" clId="{194143FA-4449-4C52-B642-1ED51FB20F01}" dt="2019-08-26T07:08:40.313" v="549" actId="1076"/>
          <ac:picMkLst>
            <pc:docMk/>
            <pc:sldMk cId="2423227827" sldId="279"/>
            <ac:picMk id="5" creationId="{76734EE8-D0B6-47B7-94FD-D4B17B528782}"/>
          </ac:picMkLst>
        </pc:picChg>
        <pc:picChg chg="del">
          <ac:chgData name="윤동진" userId="2fcd9c2e-b7f8-4d2a-8c90-80f9a983f291" providerId="ADAL" clId="{194143FA-4449-4C52-B642-1ED51FB20F01}" dt="2019-08-26T07:07:31.669" v="510" actId="478"/>
          <ac:picMkLst>
            <pc:docMk/>
            <pc:sldMk cId="2423227827" sldId="279"/>
            <ac:picMk id="6" creationId="{00000000-0000-0000-0000-000000000000}"/>
          </ac:picMkLst>
        </pc:picChg>
        <pc:picChg chg="add mod">
          <ac:chgData name="윤동진" userId="2fcd9c2e-b7f8-4d2a-8c90-80f9a983f291" providerId="ADAL" clId="{194143FA-4449-4C52-B642-1ED51FB20F01}" dt="2019-08-26T07:08:47.440" v="552" actId="1076"/>
          <ac:picMkLst>
            <pc:docMk/>
            <pc:sldMk cId="2423227827" sldId="279"/>
            <ac:picMk id="9" creationId="{277EF79B-18B1-4383-9F9A-962D588BC446}"/>
          </ac:picMkLst>
        </pc:picChg>
      </pc:sldChg>
      <pc:sldChg chg="addSp delSp modSp">
        <pc:chgData name="윤동진" userId="2fcd9c2e-b7f8-4d2a-8c90-80f9a983f291" providerId="ADAL" clId="{194143FA-4449-4C52-B642-1ED51FB20F01}" dt="2019-08-26T07:15:07.133" v="592" actId="571"/>
        <pc:sldMkLst>
          <pc:docMk/>
          <pc:sldMk cId="3024706221" sldId="280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3024706221" sldId="280"/>
            <ac:spMk id="4" creationId="{00000000-0000-0000-0000-000000000000}"/>
          </ac:spMkLst>
        </pc:spChg>
        <pc:spChg chg="add mod">
          <ac:chgData name="윤동진" userId="2fcd9c2e-b7f8-4d2a-8c90-80f9a983f291" providerId="ADAL" clId="{194143FA-4449-4C52-B642-1ED51FB20F01}" dt="2019-08-26T07:15:04.877" v="591" actId="14100"/>
          <ac:spMkLst>
            <pc:docMk/>
            <pc:sldMk cId="3024706221" sldId="280"/>
            <ac:spMk id="9" creationId="{F1B57EFF-1F5C-4580-969C-2D2419F6F22D}"/>
          </ac:spMkLst>
        </pc:spChg>
        <pc:spChg chg="add mod">
          <ac:chgData name="윤동진" userId="2fcd9c2e-b7f8-4d2a-8c90-80f9a983f291" providerId="ADAL" clId="{194143FA-4449-4C52-B642-1ED51FB20F01}" dt="2019-08-26T07:15:07.133" v="592" actId="571"/>
          <ac:spMkLst>
            <pc:docMk/>
            <pc:sldMk cId="3024706221" sldId="280"/>
            <ac:spMk id="10" creationId="{00D7F653-A0C4-40B9-85DB-B9658DC59719}"/>
          </ac:spMkLst>
        </pc:spChg>
        <pc:grpChg chg="del">
          <ac:chgData name="윤동진" userId="2fcd9c2e-b7f8-4d2a-8c90-80f9a983f291" providerId="ADAL" clId="{194143FA-4449-4C52-B642-1ED51FB20F01}" dt="2019-08-26T07:14:44.297" v="583" actId="478"/>
          <ac:grpSpMkLst>
            <pc:docMk/>
            <pc:sldMk cId="3024706221" sldId="280"/>
            <ac:grpSpMk id="8" creationId="{00000000-0000-0000-0000-000000000000}"/>
          </ac:grpSpMkLst>
        </pc:grpChg>
        <pc:picChg chg="add mod">
          <ac:chgData name="윤동진" userId="2fcd9c2e-b7f8-4d2a-8c90-80f9a983f291" providerId="ADAL" clId="{194143FA-4449-4C52-B642-1ED51FB20F01}" dt="2019-08-26T07:14:50.236" v="588" actId="1076"/>
          <ac:picMkLst>
            <pc:docMk/>
            <pc:sldMk cId="3024706221" sldId="280"/>
            <ac:picMk id="7" creationId="{14B3A411-CE71-421D-998A-5E3C46BA1B85}"/>
          </ac:picMkLst>
        </pc:picChg>
      </pc:sldChg>
      <pc:sldChg chg="addSp delSp modSp">
        <pc:chgData name="윤동진" userId="2fcd9c2e-b7f8-4d2a-8c90-80f9a983f291" providerId="ADAL" clId="{194143FA-4449-4C52-B642-1ED51FB20F01}" dt="2019-08-26T07:21:43.560" v="651" actId="1076"/>
        <pc:sldMkLst>
          <pc:docMk/>
          <pc:sldMk cId="18870764" sldId="281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18870764" sldId="281"/>
            <ac:spMk id="4" creationId="{00000000-0000-0000-0000-000000000000}"/>
          </ac:spMkLst>
        </pc:spChg>
        <pc:spChg chg="del">
          <ac:chgData name="윤동진" userId="2fcd9c2e-b7f8-4d2a-8c90-80f9a983f291" providerId="ADAL" clId="{194143FA-4449-4C52-B642-1ED51FB20F01}" dt="2019-08-26T07:21:16.463" v="639" actId="478"/>
          <ac:spMkLst>
            <pc:docMk/>
            <pc:sldMk cId="18870764" sldId="281"/>
            <ac:spMk id="6" creationId="{00000000-0000-0000-0000-000000000000}"/>
          </ac:spMkLst>
        </pc:spChg>
        <pc:spChg chg="add mod">
          <ac:chgData name="윤동진" userId="2fcd9c2e-b7f8-4d2a-8c90-80f9a983f291" providerId="ADAL" clId="{194143FA-4449-4C52-B642-1ED51FB20F01}" dt="2019-08-26T07:21:36.768" v="648" actId="1076"/>
          <ac:spMkLst>
            <pc:docMk/>
            <pc:sldMk cId="18870764" sldId="281"/>
            <ac:spMk id="8" creationId="{2C4D90AF-9BD9-43D0-A8BA-84788EA9D5F8}"/>
          </ac:spMkLst>
        </pc:spChg>
        <pc:spChg chg="add mod">
          <ac:chgData name="윤동진" userId="2fcd9c2e-b7f8-4d2a-8c90-80f9a983f291" providerId="ADAL" clId="{194143FA-4449-4C52-B642-1ED51FB20F01}" dt="2019-08-26T07:21:43.560" v="651" actId="1076"/>
          <ac:spMkLst>
            <pc:docMk/>
            <pc:sldMk cId="18870764" sldId="281"/>
            <ac:spMk id="9" creationId="{63AAE7A6-CB48-4F27-9F53-BAE7148BAEF0}"/>
          </ac:spMkLst>
        </pc:spChg>
        <pc:picChg chg="del">
          <ac:chgData name="윤동진" userId="2fcd9c2e-b7f8-4d2a-8c90-80f9a983f291" providerId="ADAL" clId="{194143FA-4449-4C52-B642-1ED51FB20F01}" dt="2019-08-26T07:21:15.110" v="638" actId="478"/>
          <ac:picMkLst>
            <pc:docMk/>
            <pc:sldMk cId="18870764" sldId="281"/>
            <ac:picMk id="5" creationId="{00000000-0000-0000-0000-000000000000}"/>
          </ac:picMkLst>
        </pc:picChg>
        <pc:picChg chg="add mod">
          <ac:chgData name="윤동진" userId="2fcd9c2e-b7f8-4d2a-8c90-80f9a983f291" providerId="ADAL" clId="{194143FA-4449-4C52-B642-1ED51FB20F01}" dt="2019-08-26T07:21:24.752" v="646" actId="1076"/>
          <ac:picMkLst>
            <pc:docMk/>
            <pc:sldMk cId="18870764" sldId="281"/>
            <ac:picMk id="7" creationId="{8F2325E6-69C7-4971-AC47-45E34DDC2E00}"/>
          </ac:picMkLst>
        </pc:picChg>
      </pc:sldChg>
      <pc:sldChg chg="addSp delSp modSp">
        <pc:chgData name="윤동진" userId="2fcd9c2e-b7f8-4d2a-8c90-80f9a983f291" providerId="ADAL" clId="{194143FA-4449-4C52-B642-1ED51FB20F01}" dt="2019-08-26T07:22:07.400" v="661" actId="1076"/>
        <pc:sldMkLst>
          <pc:docMk/>
          <pc:sldMk cId="429794500" sldId="282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429794500" sldId="282"/>
            <ac:spMk id="4" creationId="{00000000-0000-0000-0000-000000000000}"/>
          </ac:spMkLst>
        </pc:spChg>
        <pc:spChg chg="mod">
          <ac:chgData name="윤동진" userId="2fcd9c2e-b7f8-4d2a-8c90-80f9a983f291" providerId="ADAL" clId="{194143FA-4449-4C52-B642-1ED51FB20F01}" dt="2019-08-26T07:22:07.400" v="661" actId="1076"/>
          <ac:spMkLst>
            <pc:docMk/>
            <pc:sldMk cId="429794500" sldId="282"/>
            <ac:spMk id="6" creationId="{00000000-0000-0000-0000-000000000000}"/>
          </ac:spMkLst>
        </pc:spChg>
        <pc:picChg chg="del mod">
          <ac:chgData name="윤동진" userId="2fcd9c2e-b7f8-4d2a-8c90-80f9a983f291" providerId="ADAL" clId="{194143FA-4449-4C52-B642-1ED51FB20F01}" dt="2019-08-26T07:21:47.027" v="652" actId="478"/>
          <ac:picMkLst>
            <pc:docMk/>
            <pc:sldMk cId="429794500" sldId="282"/>
            <ac:picMk id="2" creationId="{00000000-0000-0000-0000-000000000000}"/>
          </ac:picMkLst>
        </pc:picChg>
        <pc:picChg chg="add mod ord">
          <ac:chgData name="윤동진" userId="2fcd9c2e-b7f8-4d2a-8c90-80f9a983f291" providerId="ADAL" clId="{194143FA-4449-4C52-B642-1ED51FB20F01}" dt="2019-08-26T07:22:04.434" v="660" actId="167"/>
          <ac:picMkLst>
            <pc:docMk/>
            <pc:sldMk cId="429794500" sldId="282"/>
            <ac:picMk id="7" creationId="{D1535680-93A8-4C0B-A23D-F98919A4AC3C}"/>
          </ac:picMkLst>
        </pc:picChg>
      </pc:sldChg>
      <pc:sldChg chg="addSp delSp modSp">
        <pc:chgData name="윤동진" userId="2fcd9c2e-b7f8-4d2a-8c90-80f9a983f291" providerId="ADAL" clId="{194143FA-4449-4C52-B642-1ED51FB20F01}" dt="2019-08-26T07:21:00.512" v="635" actId="1076"/>
        <pc:sldMkLst>
          <pc:docMk/>
          <pc:sldMk cId="2935749432" sldId="283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2935749432" sldId="283"/>
            <ac:spMk id="4" creationId="{00000000-0000-0000-0000-000000000000}"/>
          </ac:spMkLst>
        </pc:spChg>
        <pc:spChg chg="mod">
          <ac:chgData name="윤동진" userId="2fcd9c2e-b7f8-4d2a-8c90-80f9a983f291" providerId="ADAL" clId="{194143FA-4449-4C52-B642-1ED51FB20F01}" dt="2019-08-26T07:21:00.512" v="635" actId="1076"/>
          <ac:spMkLst>
            <pc:docMk/>
            <pc:sldMk cId="2935749432" sldId="283"/>
            <ac:spMk id="6" creationId="{00000000-0000-0000-0000-000000000000}"/>
          </ac:spMkLst>
        </pc:spChg>
        <pc:picChg chg="del">
          <ac:chgData name="윤동진" userId="2fcd9c2e-b7f8-4d2a-8c90-80f9a983f291" providerId="ADAL" clId="{194143FA-4449-4C52-B642-1ED51FB20F01}" dt="2019-08-26T07:20:42.765" v="628" actId="478"/>
          <ac:picMkLst>
            <pc:docMk/>
            <pc:sldMk cId="2935749432" sldId="283"/>
            <ac:picMk id="5" creationId="{00000000-0000-0000-0000-000000000000}"/>
          </ac:picMkLst>
        </pc:picChg>
        <pc:picChg chg="add mod ord">
          <ac:chgData name="윤동진" userId="2fcd9c2e-b7f8-4d2a-8c90-80f9a983f291" providerId="ADAL" clId="{194143FA-4449-4C52-B642-1ED51FB20F01}" dt="2019-08-26T07:20:57.423" v="634" actId="1076"/>
          <ac:picMkLst>
            <pc:docMk/>
            <pc:sldMk cId="2935749432" sldId="283"/>
            <ac:picMk id="7" creationId="{4A0202EF-B44D-4086-9FBF-0B7383E870B4}"/>
          </ac:picMkLst>
        </pc:picChg>
      </pc:sldChg>
      <pc:sldChg chg="addSp delSp modSp">
        <pc:chgData name="윤동진" userId="2fcd9c2e-b7f8-4d2a-8c90-80f9a983f291" providerId="ADAL" clId="{194143FA-4449-4C52-B642-1ED51FB20F01}" dt="2019-08-26T07:20:37.392" v="627" actId="1076"/>
        <pc:sldMkLst>
          <pc:docMk/>
          <pc:sldMk cId="24334871" sldId="284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24334871" sldId="284"/>
            <ac:spMk id="4" creationId="{00000000-0000-0000-0000-000000000000}"/>
          </ac:spMkLst>
        </pc:spChg>
        <pc:spChg chg="mod">
          <ac:chgData name="윤동진" userId="2fcd9c2e-b7f8-4d2a-8c90-80f9a983f291" providerId="ADAL" clId="{194143FA-4449-4C52-B642-1ED51FB20F01}" dt="2019-08-26T07:20:37.392" v="627" actId="1076"/>
          <ac:spMkLst>
            <pc:docMk/>
            <pc:sldMk cId="24334871" sldId="284"/>
            <ac:spMk id="6" creationId="{00000000-0000-0000-0000-000000000000}"/>
          </ac:spMkLst>
        </pc:spChg>
        <pc:picChg chg="del">
          <ac:chgData name="윤동진" userId="2fcd9c2e-b7f8-4d2a-8c90-80f9a983f291" providerId="ADAL" clId="{194143FA-4449-4C52-B642-1ED51FB20F01}" dt="2019-08-26T07:20:14.142" v="612" actId="478"/>
          <ac:picMkLst>
            <pc:docMk/>
            <pc:sldMk cId="24334871" sldId="284"/>
            <ac:picMk id="2" creationId="{00000000-0000-0000-0000-000000000000}"/>
          </ac:picMkLst>
        </pc:picChg>
        <pc:picChg chg="add del mod">
          <ac:chgData name="윤동진" userId="2fcd9c2e-b7f8-4d2a-8c90-80f9a983f291" providerId="ADAL" clId="{194143FA-4449-4C52-B642-1ED51FB20F01}" dt="2019-08-26T07:20:17.792" v="616" actId="478"/>
          <ac:picMkLst>
            <pc:docMk/>
            <pc:sldMk cId="24334871" sldId="284"/>
            <ac:picMk id="7" creationId="{9B2747E2-F709-4616-805C-DFC7CF679CF5}"/>
          </ac:picMkLst>
        </pc:picChg>
        <pc:picChg chg="add mod ord">
          <ac:chgData name="윤동진" userId="2fcd9c2e-b7f8-4d2a-8c90-80f9a983f291" providerId="ADAL" clId="{194143FA-4449-4C52-B642-1ED51FB20F01}" dt="2019-08-26T07:20:35.013" v="626" actId="167"/>
          <ac:picMkLst>
            <pc:docMk/>
            <pc:sldMk cId="24334871" sldId="284"/>
            <ac:picMk id="9" creationId="{6A618BBF-8480-48FD-811D-6D6A1DD32D93}"/>
          </ac:picMkLst>
        </pc:picChg>
      </pc:sldChg>
      <pc:sldChg chg="addSp delSp modSp">
        <pc:chgData name="윤동진" userId="2fcd9c2e-b7f8-4d2a-8c90-80f9a983f291" providerId="ADAL" clId="{194143FA-4449-4C52-B642-1ED51FB20F01}" dt="2019-08-26T07:20:09.394" v="611" actId="1076"/>
        <pc:sldMkLst>
          <pc:docMk/>
          <pc:sldMk cId="1326226127" sldId="285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1326226127" sldId="285"/>
            <ac:spMk id="4" creationId="{00000000-0000-0000-0000-000000000000}"/>
          </ac:spMkLst>
        </pc:spChg>
        <pc:picChg chg="del">
          <ac:chgData name="윤동진" userId="2fcd9c2e-b7f8-4d2a-8c90-80f9a983f291" providerId="ADAL" clId="{194143FA-4449-4C52-B642-1ED51FB20F01}" dt="2019-08-26T07:19:57.790" v="606" actId="478"/>
          <ac:picMkLst>
            <pc:docMk/>
            <pc:sldMk cId="1326226127" sldId="285"/>
            <ac:picMk id="5" creationId="{00000000-0000-0000-0000-000000000000}"/>
          </ac:picMkLst>
        </pc:picChg>
        <pc:picChg chg="add mod">
          <ac:chgData name="윤동진" userId="2fcd9c2e-b7f8-4d2a-8c90-80f9a983f291" providerId="ADAL" clId="{194143FA-4449-4C52-B642-1ED51FB20F01}" dt="2019-08-26T07:20:09.394" v="611" actId="1076"/>
          <ac:picMkLst>
            <pc:docMk/>
            <pc:sldMk cId="1326226127" sldId="285"/>
            <ac:picMk id="6" creationId="{967B1B20-B6A8-4296-90A4-D69D88EBF71E}"/>
          </ac:picMkLst>
        </pc:picChg>
      </pc:sldChg>
      <pc:sldChg chg="addSp modSp">
        <pc:chgData name="윤동진" userId="2fcd9c2e-b7f8-4d2a-8c90-80f9a983f291" providerId="ADAL" clId="{194143FA-4449-4C52-B642-1ED51FB20F01}" dt="2019-08-26T07:37:58.996" v="690" actId="1076"/>
        <pc:sldMkLst>
          <pc:docMk/>
          <pc:sldMk cId="4170437233" sldId="286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4170437233" sldId="286"/>
            <ac:spMk id="4" creationId="{00000000-0000-0000-0000-000000000000}"/>
          </ac:spMkLst>
        </pc:spChg>
        <pc:picChg chg="mod">
          <ac:chgData name="윤동진" userId="2fcd9c2e-b7f8-4d2a-8c90-80f9a983f291" providerId="ADAL" clId="{194143FA-4449-4C52-B642-1ED51FB20F01}" dt="2019-08-26T07:37:47.956" v="683" actId="1076"/>
          <ac:picMkLst>
            <pc:docMk/>
            <pc:sldMk cId="4170437233" sldId="286"/>
            <ac:picMk id="2" creationId="{00000000-0000-0000-0000-000000000000}"/>
          </ac:picMkLst>
        </pc:picChg>
        <pc:picChg chg="add mod">
          <ac:chgData name="윤동진" userId="2fcd9c2e-b7f8-4d2a-8c90-80f9a983f291" providerId="ADAL" clId="{194143FA-4449-4C52-B642-1ED51FB20F01}" dt="2019-08-26T07:37:58.996" v="690" actId="1076"/>
          <ac:picMkLst>
            <pc:docMk/>
            <pc:sldMk cId="4170437233" sldId="286"/>
            <ac:picMk id="6" creationId="{F3B58B39-F5B4-4D15-A2D2-8F72CA16F57B}"/>
          </ac:picMkLst>
        </pc:picChg>
      </pc:sldChg>
      <pc:sldChg chg="addSp delSp modSp">
        <pc:chgData name="윤동진" userId="2fcd9c2e-b7f8-4d2a-8c90-80f9a983f291" providerId="ADAL" clId="{194143FA-4449-4C52-B642-1ED51FB20F01}" dt="2019-08-26T07:42:34.203" v="695" actId="1076"/>
        <pc:sldMkLst>
          <pc:docMk/>
          <pc:sldMk cId="1377554809" sldId="287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1377554809" sldId="287"/>
            <ac:spMk id="4" creationId="{00000000-0000-0000-0000-000000000000}"/>
          </ac:spMkLst>
        </pc:spChg>
        <pc:picChg chg="add mod">
          <ac:chgData name="윤동진" userId="2fcd9c2e-b7f8-4d2a-8c90-80f9a983f291" providerId="ADAL" clId="{194143FA-4449-4C52-B642-1ED51FB20F01}" dt="2019-08-26T07:42:34.203" v="695" actId="1076"/>
          <ac:picMkLst>
            <pc:docMk/>
            <pc:sldMk cId="1377554809" sldId="287"/>
            <ac:picMk id="2" creationId="{E2824121-2107-409F-938F-6411DE8BBE6D}"/>
          </ac:picMkLst>
        </pc:picChg>
        <pc:picChg chg="del">
          <ac:chgData name="윤동진" userId="2fcd9c2e-b7f8-4d2a-8c90-80f9a983f291" providerId="ADAL" clId="{194143FA-4449-4C52-B642-1ED51FB20F01}" dt="2019-08-26T07:42:03.723" v="691" actId="478"/>
          <ac:picMkLst>
            <pc:docMk/>
            <pc:sldMk cId="1377554809" sldId="287"/>
            <ac:picMk id="5" creationId="{00000000-0000-0000-0000-000000000000}"/>
          </ac:picMkLst>
        </pc:picChg>
      </pc:sldChg>
      <pc:sldChg chg="addSp delSp modSp">
        <pc:chgData name="윤동진" userId="2fcd9c2e-b7f8-4d2a-8c90-80f9a983f291" providerId="ADAL" clId="{194143FA-4449-4C52-B642-1ED51FB20F01}" dt="2019-08-26T07:43:31.329" v="703" actId="1076"/>
        <pc:sldMkLst>
          <pc:docMk/>
          <pc:sldMk cId="1196824097" sldId="288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1196824097" sldId="288"/>
            <ac:spMk id="4" creationId="{00000000-0000-0000-0000-000000000000}"/>
          </ac:spMkLst>
        </pc:spChg>
        <pc:picChg chg="del">
          <ac:chgData name="윤동진" userId="2fcd9c2e-b7f8-4d2a-8c90-80f9a983f291" providerId="ADAL" clId="{194143FA-4449-4C52-B642-1ED51FB20F01}" dt="2019-08-26T07:43:22.873" v="696" actId="478"/>
          <ac:picMkLst>
            <pc:docMk/>
            <pc:sldMk cId="1196824097" sldId="288"/>
            <ac:picMk id="2" creationId="{00000000-0000-0000-0000-000000000000}"/>
          </ac:picMkLst>
        </pc:picChg>
        <pc:picChg chg="add mod">
          <ac:chgData name="윤동진" userId="2fcd9c2e-b7f8-4d2a-8c90-80f9a983f291" providerId="ADAL" clId="{194143FA-4449-4C52-B642-1ED51FB20F01}" dt="2019-08-26T07:43:31.329" v="703" actId="1076"/>
          <ac:picMkLst>
            <pc:docMk/>
            <pc:sldMk cId="1196824097" sldId="288"/>
            <ac:picMk id="6" creationId="{E0480B33-A472-4820-BBBF-43AB61A1B1FE}"/>
          </ac:picMkLst>
        </pc:picChg>
      </pc:sldChg>
      <pc:sldChg chg="modSp">
        <pc:chgData name="윤동진" userId="2fcd9c2e-b7f8-4d2a-8c90-80f9a983f291" providerId="ADAL" clId="{194143FA-4449-4C52-B642-1ED51FB20F01}" dt="2019-08-26T07:12:46.032" v="582"/>
        <pc:sldMkLst>
          <pc:docMk/>
          <pc:sldMk cId="4113906691" sldId="289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4113906691" sldId="289"/>
            <ac:spMk id="4" creationId="{00000000-0000-0000-0000-000000000000}"/>
          </ac:spMkLst>
        </pc:spChg>
      </pc:sldChg>
      <pc:sldChg chg="addSp delSp modSp">
        <pc:chgData name="윤동진" userId="2fcd9c2e-b7f8-4d2a-8c90-80f9a983f291" providerId="ADAL" clId="{194143FA-4449-4C52-B642-1ED51FB20F01}" dt="2019-08-26T07:47:02.310" v="870" actId="1076"/>
        <pc:sldMkLst>
          <pc:docMk/>
          <pc:sldMk cId="3902236876" sldId="290"/>
        </pc:sldMkLst>
        <pc:spChg chg="mod">
          <ac:chgData name="윤동진" userId="2fcd9c2e-b7f8-4d2a-8c90-80f9a983f291" providerId="ADAL" clId="{194143FA-4449-4C52-B642-1ED51FB20F01}" dt="2019-08-26T07:46:53.901" v="868" actId="113"/>
          <ac:spMkLst>
            <pc:docMk/>
            <pc:sldMk cId="3902236876" sldId="290"/>
            <ac:spMk id="3" creationId="{00000000-0000-0000-0000-000000000000}"/>
          </ac:spMkLst>
        </pc:spChg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3902236876" sldId="290"/>
            <ac:spMk id="4" creationId="{00000000-0000-0000-0000-000000000000}"/>
          </ac:spMkLst>
        </pc:spChg>
        <pc:picChg chg="del">
          <ac:chgData name="윤동진" userId="2fcd9c2e-b7f8-4d2a-8c90-80f9a983f291" providerId="ADAL" clId="{194143FA-4449-4C52-B642-1ED51FB20F01}" dt="2019-08-26T07:44:37.797" v="704" actId="478"/>
          <ac:picMkLst>
            <pc:docMk/>
            <pc:sldMk cId="3902236876" sldId="290"/>
            <ac:picMk id="2" creationId="{00000000-0000-0000-0000-000000000000}"/>
          </ac:picMkLst>
        </pc:picChg>
        <pc:picChg chg="add mod">
          <ac:chgData name="윤동진" userId="2fcd9c2e-b7f8-4d2a-8c90-80f9a983f291" providerId="ADAL" clId="{194143FA-4449-4C52-B642-1ED51FB20F01}" dt="2019-08-26T07:47:02.310" v="870" actId="1076"/>
          <ac:picMkLst>
            <pc:docMk/>
            <pc:sldMk cId="3902236876" sldId="290"/>
            <ac:picMk id="5" creationId="{9183622F-1BBD-4C8D-9DC0-C21C2F9DDFB2}"/>
          </ac:picMkLst>
        </pc:picChg>
      </pc:sldChg>
      <pc:sldChg chg="addSp delSp modSp">
        <pc:chgData name="윤동진" userId="2fcd9c2e-b7f8-4d2a-8c90-80f9a983f291" providerId="ADAL" clId="{194143FA-4449-4C52-B642-1ED51FB20F01}" dt="2019-08-26T07:54:05.068" v="912" actId="14100"/>
        <pc:sldMkLst>
          <pc:docMk/>
          <pc:sldMk cId="182321951" sldId="293"/>
        </pc:sldMkLst>
        <pc:spChg chg="mod">
          <ac:chgData name="윤동진" userId="2fcd9c2e-b7f8-4d2a-8c90-80f9a983f291" providerId="ADAL" clId="{194143FA-4449-4C52-B642-1ED51FB20F01}" dt="2019-08-26T07:54:05.068" v="912" actId="14100"/>
          <ac:spMkLst>
            <pc:docMk/>
            <pc:sldMk cId="182321951" sldId="293"/>
            <ac:spMk id="3" creationId="{00000000-0000-0000-0000-000000000000}"/>
          </ac:spMkLst>
        </pc:spChg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182321951" sldId="293"/>
            <ac:spMk id="4" creationId="{00000000-0000-0000-0000-000000000000}"/>
          </ac:spMkLst>
        </pc:spChg>
        <pc:picChg chg="del">
          <ac:chgData name="윤동진" userId="2fcd9c2e-b7f8-4d2a-8c90-80f9a983f291" providerId="ADAL" clId="{194143FA-4449-4C52-B642-1ED51FB20F01}" dt="2019-08-26T07:52:19.710" v="875" actId="478"/>
          <ac:picMkLst>
            <pc:docMk/>
            <pc:sldMk cId="182321951" sldId="293"/>
            <ac:picMk id="2" creationId="{00000000-0000-0000-0000-000000000000}"/>
          </ac:picMkLst>
        </pc:picChg>
        <pc:picChg chg="add mod">
          <ac:chgData name="윤동진" userId="2fcd9c2e-b7f8-4d2a-8c90-80f9a983f291" providerId="ADAL" clId="{194143FA-4449-4C52-B642-1ED51FB20F01}" dt="2019-08-26T07:52:25.080" v="878" actId="1076"/>
          <ac:picMkLst>
            <pc:docMk/>
            <pc:sldMk cId="182321951" sldId="293"/>
            <ac:picMk id="5" creationId="{FA41B18B-A932-44F4-9B9D-F8BD043E231B}"/>
          </ac:picMkLst>
        </pc:picChg>
      </pc:sldChg>
      <pc:sldChg chg="addSp delSp modSp">
        <pc:chgData name="윤동진" userId="2fcd9c2e-b7f8-4d2a-8c90-80f9a983f291" providerId="ADAL" clId="{194143FA-4449-4C52-B642-1ED51FB20F01}" dt="2019-08-26T07:58:13.879" v="927" actId="6549"/>
        <pc:sldMkLst>
          <pc:docMk/>
          <pc:sldMk cId="3646244822" sldId="294"/>
        </pc:sldMkLst>
        <pc:spChg chg="mod">
          <ac:chgData name="윤동진" userId="2fcd9c2e-b7f8-4d2a-8c90-80f9a983f291" providerId="ADAL" clId="{194143FA-4449-4C52-B642-1ED51FB20F01}" dt="2019-08-26T07:58:13.879" v="927" actId="6549"/>
          <ac:spMkLst>
            <pc:docMk/>
            <pc:sldMk cId="3646244822" sldId="294"/>
            <ac:spMk id="3" creationId="{00000000-0000-0000-0000-000000000000}"/>
          </ac:spMkLst>
        </pc:spChg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3646244822" sldId="294"/>
            <ac:spMk id="4" creationId="{00000000-0000-0000-0000-000000000000}"/>
          </ac:spMkLst>
        </pc:spChg>
        <pc:spChg chg="mod">
          <ac:chgData name="윤동진" userId="2fcd9c2e-b7f8-4d2a-8c90-80f9a983f291" providerId="ADAL" clId="{194143FA-4449-4C52-B642-1ED51FB20F01}" dt="2019-08-26T07:58:01.845" v="925" actId="14100"/>
          <ac:spMkLst>
            <pc:docMk/>
            <pc:sldMk cId="3646244822" sldId="294"/>
            <ac:spMk id="7" creationId="{00000000-0000-0000-0000-000000000000}"/>
          </ac:spMkLst>
        </pc:spChg>
        <pc:picChg chg="del">
          <ac:chgData name="윤동진" userId="2fcd9c2e-b7f8-4d2a-8c90-80f9a983f291" providerId="ADAL" clId="{194143FA-4449-4C52-B642-1ED51FB20F01}" dt="2019-08-26T07:57:37.837" v="914" actId="478"/>
          <ac:picMkLst>
            <pc:docMk/>
            <pc:sldMk cId="3646244822" sldId="294"/>
            <ac:picMk id="5" creationId="{00000000-0000-0000-0000-000000000000}"/>
          </ac:picMkLst>
        </pc:picChg>
        <pc:picChg chg="add mod ord">
          <ac:chgData name="윤동진" userId="2fcd9c2e-b7f8-4d2a-8c90-80f9a983f291" providerId="ADAL" clId="{194143FA-4449-4C52-B642-1ED51FB20F01}" dt="2019-08-26T07:57:51.386" v="922" actId="167"/>
          <ac:picMkLst>
            <pc:docMk/>
            <pc:sldMk cId="3646244822" sldId="294"/>
            <ac:picMk id="8" creationId="{60A38497-F12C-4C3D-B39D-DF3B5E63FC77}"/>
          </ac:picMkLst>
        </pc:picChg>
        <pc:cxnChg chg="mod">
          <ac:chgData name="윤동진" userId="2fcd9c2e-b7f8-4d2a-8c90-80f9a983f291" providerId="ADAL" clId="{194143FA-4449-4C52-B642-1ED51FB20F01}" dt="2019-08-26T07:58:04.850" v="926" actId="14100"/>
          <ac:cxnSpMkLst>
            <pc:docMk/>
            <pc:sldMk cId="3646244822" sldId="294"/>
            <ac:cxnSpMk id="9" creationId="{00000000-0000-0000-0000-000000000000}"/>
          </ac:cxnSpMkLst>
        </pc:cxnChg>
      </pc:sldChg>
      <pc:sldChg chg="addSp delSp modSp">
        <pc:chgData name="윤동진" userId="2fcd9c2e-b7f8-4d2a-8c90-80f9a983f291" providerId="ADAL" clId="{194143FA-4449-4C52-B642-1ED51FB20F01}" dt="2019-08-26T08:00:09.613" v="939" actId="14100"/>
        <pc:sldMkLst>
          <pc:docMk/>
          <pc:sldMk cId="1595009095" sldId="295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1595009095" sldId="295"/>
            <ac:spMk id="4" creationId="{00000000-0000-0000-0000-000000000000}"/>
          </ac:spMkLst>
        </pc:spChg>
        <pc:spChg chg="mod">
          <ac:chgData name="윤동진" userId="2fcd9c2e-b7f8-4d2a-8c90-80f9a983f291" providerId="ADAL" clId="{194143FA-4449-4C52-B642-1ED51FB20F01}" dt="2019-08-26T08:00:09.613" v="939" actId="14100"/>
          <ac:spMkLst>
            <pc:docMk/>
            <pc:sldMk cId="1595009095" sldId="295"/>
            <ac:spMk id="8" creationId="{00000000-0000-0000-0000-000000000000}"/>
          </ac:spMkLst>
        </pc:spChg>
        <pc:picChg chg="del">
          <ac:chgData name="윤동진" userId="2fcd9c2e-b7f8-4d2a-8c90-80f9a983f291" providerId="ADAL" clId="{194143FA-4449-4C52-B642-1ED51FB20F01}" dt="2019-08-26T07:59:46.428" v="928" actId="478"/>
          <ac:picMkLst>
            <pc:docMk/>
            <pc:sldMk cId="1595009095" sldId="295"/>
            <ac:picMk id="2" creationId="{00000000-0000-0000-0000-000000000000}"/>
          </ac:picMkLst>
        </pc:picChg>
        <pc:picChg chg="add mod ord">
          <ac:chgData name="윤동진" userId="2fcd9c2e-b7f8-4d2a-8c90-80f9a983f291" providerId="ADAL" clId="{194143FA-4449-4C52-B642-1ED51FB20F01}" dt="2019-08-26T08:00:00.101" v="936" actId="1076"/>
          <ac:picMkLst>
            <pc:docMk/>
            <pc:sldMk cId="1595009095" sldId="295"/>
            <ac:picMk id="7" creationId="{32943BC6-222C-40E9-8ACC-FC3F65F34849}"/>
          </ac:picMkLst>
        </pc:picChg>
        <pc:cxnChg chg="mod">
          <ac:chgData name="윤동진" userId="2fcd9c2e-b7f8-4d2a-8c90-80f9a983f291" providerId="ADAL" clId="{194143FA-4449-4C52-B642-1ED51FB20F01}" dt="2019-08-26T08:00:09.613" v="939" actId="14100"/>
          <ac:cxnSpMkLst>
            <pc:docMk/>
            <pc:sldMk cId="1595009095" sldId="295"/>
            <ac:cxnSpMk id="12" creationId="{00000000-0000-0000-0000-000000000000}"/>
          </ac:cxnSpMkLst>
        </pc:cxnChg>
      </pc:sldChg>
      <pc:sldChg chg="addSp delSp modSp">
        <pc:chgData name="윤동진" userId="2fcd9c2e-b7f8-4d2a-8c90-80f9a983f291" providerId="ADAL" clId="{194143FA-4449-4C52-B642-1ED51FB20F01}" dt="2019-08-26T08:02:02.877" v="954" actId="14100"/>
        <pc:sldMkLst>
          <pc:docMk/>
          <pc:sldMk cId="1449012976" sldId="296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1449012976" sldId="296"/>
            <ac:spMk id="4" creationId="{00000000-0000-0000-0000-000000000000}"/>
          </ac:spMkLst>
        </pc:spChg>
        <pc:spChg chg="mod">
          <ac:chgData name="윤동진" userId="2fcd9c2e-b7f8-4d2a-8c90-80f9a983f291" providerId="ADAL" clId="{194143FA-4449-4C52-B642-1ED51FB20F01}" dt="2019-08-26T08:01:57.105" v="952" actId="14100"/>
          <ac:spMkLst>
            <pc:docMk/>
            <pc:sldMk cId="1449012976" sldId="296"/>
            <ac:spMk id="10" creationId="{00000000-0000-0000-0000-000000000000}"/>
          </ac:spMkLst>
        </pc:spChg>
        <pc:picChg chg="del">
          <ac:chgData name="윤동진" userId="2fcd9c2e-b7f8-4d2a-8c90-80f9a983f291" providerId="ADAL" clId="{194143FA-4449-4C52-B642-1ED51FB20F01}" dt="2019-08-26T08:01:30.319" v="940" actId="478"/>
          <ac:picMkLst>
            <pc:docMk/>
            <pc:sldMk cId="1449012976" sldId="296"/>
            <ac:picMk id="5" creationId="{00000000-0000-0000-0000-000000000000}"/>
          </ac:picMkLst>
        </pc:picChg>
        <pc:picChg chg="add mod ord">
          <ac:chgData name="윤동진" userId="2fcd9c2e-b7f8-4d2a-8c90-80f9a983f291" providerId="ADAL" clId="{194143FA-4449-4C52-B642-1ED51FB20F01}" dt="2019-08-26T08:01:45.770" v="948" actId="1076"/>
          <ac:picMkLst>
            <pc:docMk/>
            <pc:sldMk cId="1449012976" sldId="296"/>
            <ac:picMk id="7" creationId="{DBC8E706-58D1-4202-A6F6-6D5036A2C5FC}"/>
          </ac:picMkLst>
        </pc:picChg>
        <pc:cxnChg chg="mod">
          <ac:chgData name="윤동진" userId="2fcd9c2e-b7f8-4d2a-8c90-80f9a983f291" providerId="ADAL" clId="{194143FA-4449-4C52-B642-1ED51FB20F01}" dt="2019-08-26T08:02:02.877" v="954" actId="14100"/>
          <ac:cxnSpMkLst>
            <pc:docMk/>
            <pc:sldMk cId="1449012976" sldId="296"/>
            <ac:cxnSpMk id="9" creationId="{00000000-0000-0000-0000-000000000000}"/>
          </ac:cxnSpMkLst>
        </pc:cxnChg>
      </pc:sldChg>
      <pc:sldChg chg="addSp delSp modSp">
        <pc:chgData name="윤동진" userId="2fcd9c2e-b7f8-4d2a-8c90-80f9a983f291" providerId="ADAL" clId="{194143FA-4449-4C52-B642-1ED51FB20F01}" dt="2019-08-26T08:04:55.760" v="964" actId="14100"/>
        <pc:sldMkLst>
          <pc:docMk/>
          <pc:sldMk cId="185550734" sldId="297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185550734" sldId="297"/>
            <ac:spMk id="4" creationId="{00000000-0000-0000-0000-000000000000}"/>
          </ac:spMkLst>
        </pc:spChg>
        <pc:spChg chg="mod">
          <ac:chgData name="윤동진" userId="2fcd9c2e-b7f8-4d2a-8c90-80f9a983f291" providerId="ADAL" clId="{194143FA-4449-4C52-B642-1ED51FB20F01}" dt="2019-08-26T08:04:52.080" v="963" actId="14100"/>
          <ac:spMkLst>
            <pc:docMk/>
            <pc:sldMk cId="185550734" sldId="297"/>
            <ac:spMk id="13" creationId="{00000000-0000-0000-0000-000000000000}"/>
          </ac:spMkLst>
        </pc:spChg>
        <pc:picChg chg="del">
          <ac:chgData name="윤동진" userId="2fcd9c2e-b7f8-4d2a-8c90-80f9a983f291" providerId="ADAL" clId="{194143FA-4449-4C52-B642-1ED51FB20F01}" dt="2019-08-26T08:04:33.502" v="955" actId="478"/>
          <ac:picMkLst>
            <pc:docMk/>
            <pc:sldMk cId="185550734" sldId="297"/>
            <ac:picMk id="2" creationId="{00000000-0000-0000-0000-000000000000}"/>
          </ac:picMkLst>
        </pc:picChg>
        <pc:picChg chg="add mod ord">
          <ac:chgData name="윤동진" userId="2fcd9c2e-b7f8-4d2a-8c90-80f9a983f291" providerId="ADAL" clId="{194143FA-4449-4C52-B642-1ED51FB20F01}" dt="2019-08-26T08:04:45.805" v="961" actId="167"/>
          <ac:picMkLst>
            <pc:docMk/>
            <pc:sldMk cId="185550734" sldId="297"/>
            <ac:picMk id="7" creationId="{CF296A4E-8822-47F3-9FED-910CDBF67BCD}"/>
          </ac:picMkLst>
        </pc:picChg>
        <pc:cxnChg chg="mod">
          <ac:chgData name="윤동진" userId="2fcd9c2e-b7f8-4d2a-8c90-80f9a983f291" providerId="ADAL" clId="{194143FA-4449-4C52-B642-1ED51FB20F01}" dt="2019-08-26T08:04:55.760" v="964" actId="14100"/>
          <ac:cxnSpMkLst>
            <pc:docMk/>
            <pc:sldMk cId="185550734" sldId="297"/>
            <ac:cxnSpMk id="8" creationId="{00000000-0000-0000-0000-000000000000}"/>
          </ac:cxnSpMkLst>
        </pc:cxnChg>
      </pc:sldChg>
      <pc:sldChg chg="addSp delSp modSp add">
        <pc:chgData name="윤동진" userId="2fcd9c2e-b7f8-4d2a-8c90-80f9a983f291" providerId="ADAL" clId="{194143FA-4449-4C52-B642-1ED51FB20F01}" dt="2019-08-26T07:12:46.032" v="582"/>
        <pc:sldMkLst>
          <pc:docMk/>
          <pc:sldMk cId="1774232807" sldId="319"/>
        </pc:sldMkLst>
        <pc:spChg chg="mod">
          <ac:chgData name="윤동진" userId="2fcd9c2e-b7f8-4d2a-8c90-80f9a983f291" providerId="ADAL" clId="{194143FA-4449-4C52-B642-1ED51FB20F01}" dt="2019-08-26T07:09:53.174" v="560" actId="5793"/>
          <ac:spMkLst>
            <pc:docMk/>
            <pc:sldMk cId="1774232807" sldId="319"/>
            <ac:spMk id="3" creationId="{00000000-0000-0000-0000-000000000000}"/>
          </ac:spMkLst>
        </pc:spChg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1774232807" sldId="319"/>
            <ac:spMk id="4" creationId="{00000000-0000-0000-0000-000000000000}"/>
          </ac:spMkLst>
        </pc:spChg>
        <pc:spChg chg="del">
          <ac:chgData name="윤동진" userId="2fcd9c2e-b7f8-4d2a-8c90-80f9a983f291" providerId="ADAL" clId="{194143FA-4449-4C52-B642-1ED51FB20F01}" dt="2019-08-26T07:09:54.908" v="561" actId="478"/>
          <ac:spMkLst>
            <pc:docMk/>
            <pc:sldMk cId="1774232807" sldId="319"/>
            <ac:spMk id="8" creationId="{FDABD9CF-BACB-4098-AED3-CCBEE6EBDD37}"/>
          </ac:spMkLst>
        </pc:spChg>
        <pc:spChg chg="del">
          <ac:chgData name="윤동진" userId="2fcd9c2e-b7f8-4d2a-8c90-80f9a983f291" providerId="ADAL" clId="{194143FA-4449-4C52-B642-1ED51FB20F01}" dt="2019-08-26T07:09:54.908" v="561" actId="478"/>
          <ac:spMkLst>
            <pc:docMk/>
            <pc:sldMk cId="1774232807" sldId="319"/>
            <ac:spMk id="10" creationId="{717B6F89-1D0B-453C-B31E-A5F03A302C9D}"/>
          </ac:spMkLst>
        </pc:spChg>
        <pc:spChg chg="add mod">
          <ac:chgData name="윤동진" userId="2fcd9c2e-b7f8-4d2a-8c90-80f9a983f291" providerId="ADAL" clId="{194143FA-4449-4C52-B642-1ED51FB20F01}" dt="2019-08-26T07:10:18.199" v="569" actId="14100"/>
          <ac:spMkLst>
            <pc:docMk/>
            <pc:sldMk cId="1774232807" sldId="319"/>
            <ac:spMk id="11" creationId="{B5679C2F-DCE7-4CEF-9E50-266653CE3FBD}"/>
          </ac:spMkLst>
        </pc:spChg>
        <pc:picChg chg="add mod">
          <ac:chgData name="윤동진" userId="2fcd9c2e-b7f8-4d2a-8c90-80f9a983f291" providerId="ADAL" clId="{194143FA-4449-4C52-B642-1ED51FB20F01}" dt="2019-08-26T07:10:06.584" v="566" actId="1076"/>
          <ac:picMkLst>
            <pc:docMk/>
            <pc:sldMk cId="1774232807" sldId="319"/>
            <ac:picMk id="2" creationId="{04292317-6A88-4A05-8FB5-54B14022E72E}"/>
          </ac:picMkLst>
        </pc:picChg>
        <pc:picChg chg="del">
          <ac:chgData name="윤동진" userId="2fcd9c2e-b7f8-4d2a-8c90-80f9a983f291" providerId="ADAL" clId="{194143FA-4449-4C52-B642-1ED51FB20F01}" dt="2019-08-26T07:09:50.052" v="557" actId="478"/>
          <ac:picMkLst>
            <pc:docMk/>
            <pc:sldMk cId="1774232807" sldId="319"/>
            <ac:picMk id="5" creationId="{76734EE8-D0B6-47B7-94FD-D4B17B528782}"/>
          </ac:picMkLst>
        </pc:picChg>
        <pc:picChg chg="del">
          <ac:chgData name="윤동진" userId="2fcd9c2e-b7f8-4d2a-8c90-80f9a983f291" providerId="ADAL" clId="{194143FA-4449-4C52-B642-1ED51FB20F01}" dt="2019-08-26T07:09:50.468" v="558" actId="478"/>
          <ac:picMkLst>
            <pc:docMk/>
            <pc:sldMk cId="1774232807" sldId="319"/>
            <ac:picMk id="9" creationId="{277EF79B-18B1-4383-9F9A-962D588BC446}"/>
          </ac:picMkLst>
        </pc:picChg>
      </pc:sldChg>
      <pc:sldChg chg="addSp delSp modSp add">
        <pc:chgData name="윤동진" userId="2fcd9c2e-b7f8-4d2a-8c90-80f9a983f291" providerId="ADAL" clId="{194143FA-4449-4C52-B642-1ED51FB20F01}" dt="2019-08-26T07:12:46.032" v="582"/>
        <pc:sldMkLst>
          <pc:docMk/>
          <pc:sldMk cId="4254681468" sldId="320"/>
        </pc:sldMkLst>
        <pc:spChg chg="mod">
          <ac:chgData name="윤동진" userId="2fcd9c2e-b7f8-4d2a-8c90-80f9a983f291" providerId="ADAL" clId="{194143FA-4449-4C52-B642-1ED51FB20F01}" dt="2019-08-26T07:12:46.032" v="582"/>
          <ac:spMkLst>
            <pc:docMk/>
            <pc:sldMk cId="4254681468" sldId="320"/>
            <ac:spMk id="4" creationId="{00000000-0000-0000-0000-000000000000}"/>
          </ac:spMkLst>
        </pc:spChg>
        <pc:spChg chg="add mod">
          <ac:chgData name="윤동진" userId="2fcd9c2e-b7f8-4d2a-8c90-80f9a983f291" providerId="ADAL" clId="{194143FA-4449-4C52-B642-1ED51FB20F01}" dt="2019-08-26T07:11:30.351" v="581" actId="1076"/>
          <ac:spMkLst>
            <pc:docMk/>
            <pc:sldMk cId="4254681468" sldId="320"/>
            <ac:spMk id="7" creationId="{F8C6E016-95BB-4EC7-8A64-45CDDB71833F}"/>
          </ac:spMkLst>
        </pc:spChg>
        <pc:spChg chg="del">
          <ac:chgData name="윤동진" userId="2fcd9c2e-b7f8-4d2a-8c90-80f9a983f291" providerId="ADAL" clId="{194143FA-4449-4C52-B642-1ED51FB20F01}" dt="2019-08-26T07:11:06.071" v="572" actId="478"/>
          <ac:spMkLst>
            <pc:docMk/>
            <pc:sldMk cId="4254681468" sldId="320"/>
            <ac:spMk id="11" creationId="{B5679C2F-DCE7-4CEF-9E50-266653CE3FBD}"/>
          </ac:spMkLst>
        </pc:spChg>
        <pc:picChg chg="del">
          <ac:chgData name="윤동진" userId="2fcd9c2e-b7f8-4d2a-8c90-80f9a983f291" providerId="ADAL" clId="{194143FA-4449-4C52-B642-1ED51FB20F01}" dt="2019-08-26T07:11:04.445" v="571" actId="478"/>
          <ac:picMkLst>
            <pc:docMk/>
            <pc:sldMk cId="4254681468" sldId="320"/>
            <ac:picMk id="2" creationId="{04292317-6A88-4A05-8FB5-54B14022E72E}"/>
          </ac:picMkLst>
        </pc:picChg>
        <pc:picChg chg="add mod">
          <ac:chgData name="윤동진" userId="2fcd9c2e-b7f8-4d2a-8c90-80f9a983f291" providerId="ADAL" clId="{194143FA-4449-4C52-B642-1ED51FB20F01}" dt="2019-08-26T07:11:17.024" v="578" actId="1076"/>
          <ac:picMkLst>
            <pc:docMk/>
            <pc:sldMk cId="4254681468" sldId="320"/>
            <ac:picMk id="5" creationId="{873E1B13-13C3-42E7-BD19-D31592D01EF9}"/>
          </ac:picMkLst>
        </pc:picChg>
      </pc:sldChg>
      <pc:sldChg chg="addSp delSp modSp add">
        <pc:chgData name="윤동진" userId="2fcd9c2e-b7f8-4d2a-8c90-80f9a983f291" providerId="ADAL" clId="{194143FA-4449-4C52-B642-1ED51FB20F01}" dt="2019-08-26T07:15:35.804" v="605" actId="1076"/>
        <pc:sldMkLst>
          <pc:docMk/>
          <pc:sldMk cId="2748239060" sldId="321"/>
        </pc:sldMkLst>
        <pc:spChg chg="mod">
          <ac:chgData name="윤동진" userId="2fcd9c2e-b7f8-4d2a-8c90-80f9a983f291" providerId="ADAL" clId="{194143FA-4449-4C52-B642-1ED51FB20F01}" dt="2019-08-26T07:15:28.566" v="601" actId="6549"/>
          <ac:spMkLst>
            <pc:docMk/>
            <pc:sldMk cId="2748239060" sldId="321"/>
            <ac:spMk id="3" creationId="{00000000-0000-0000-0000-000000000000}"/>
          </ac:spMkLst>
        </pc:spChg>
        <pc:spChg chg="del">
          <ac:chgData name="윤동진" userId="2fcd9c2e-b7f8-4d2a-8c90-80f9a983f291" providerId="ADAL" clId="{194143FA-4449-4C52-B642-1ED51FB20F01}" dt="2019-08-26T07:15:18.924" v="598" actId="478"/>
          <ac:spMkLst>
            <pc:docMk/>
            <pc:sldMk cId="2748239060" sldId="321"/>
            <ac:spMk id="9" creationId="{F1B57EFF-1F5C-4580-969C-2D2419F6F22D}"/>
          </ac:spMkLst>
        </pc:spChg>
        <pc:spChg chg="del">
          <ac:chgData name="윤동진" userId="2fcd9c2e-b7f8-4d2a-8c90-80f9a983f291" providerId="ADAL" clId="{194143FA-4449-4C52-B642-1ED51FB20F01}" dt="2019-08-26T07:15:18.924" v="598" actId="478"/>
          <ac:spMkLst>
            <pc:docMk/>
            <pc:sldMk cId="2748239060" sldId="321"/>
            <ac:spMk id="10" creationId="{00D7F653-A0C4-40B9-85DB-B9658DC59719}"/>
          </ac:spMkLst>
        </pc:spChg>
        <pc:picChg chg="add mod">
          <ac:chgData name="윤동진" userId="2fcd9c2e-b7f8-4d2a-8c90-80f9a983f291" providerId="ADAL" clId="{194143FA-4449-4C52-B642-1ED51FB20F01}" dt="2019-08-26T07:15:35.804" v="605" actId="1076"/>
          <ac:picMkLst>
            <pc:docMk/>
            <pc:sldMk cId="2748239060" sldId="321"/>
            <ac:picMk id="5" creationId="{812BD5E7-1102-46F5-A92D-D83484CFE398}"/>
          </ac:picMkLst>
        </pc:picChg>
        <pc:picChg chg="del">
          <ac:chgData name="윤동진" userId="2fcd9c2e-b7f8-4d2a-8c90-80f9a983f291" providerId="ADAL" clId="{194143FA-4449-4C52-B642-1ED51FB20F01}" dt="2019-08-26T07:15:14.827" v="594" actId="478"/>
          <ac:picMkLst>
            <pc:docMk/>
            <pc:sldMk cId="2748239060" sldId="321"/>
            <ac:picMk id="7" creationId="{14B3A411-CE71-421D-998A-5E3C46BA1B85}"/>
          </ac:picMkLst>
        </pc:picChg>
      </pc:sldChg>
      <pc:sldChg chg="addSp delSp modSp add">
        <pc:chgData name="윤동진" userId="2fcd9c2e-b7f8-4d2a-8c90-80f9a983f291" providerId="ADAL" clId="{194143FA-4449-4C52-B642-1ED51FB20F01}" dt="2019-08-26T07:22:49.480" v="675" actId="1076"/>
        <pc:sldMkLst>
          <pc:docMk/>
          <pc:sldMk cId="1972943598" sldId="322"/>
        </pc:sldMkLst>
        <pc:spChg chg="del">
          <ac:chgData name="윤동진" userId="2fcd9c2e-b7f8-4d2a-8c90-80f9a983f291" providerId="ADAL" clId="{194143FA-4449-4C52-B642-1ED51FB20F01}" dt="2019-08-26T07:22:29.757" v="664" actId="478"/>
          <ac:spMkLst>
            <pc:docMk/>
            <pc:sldMk cId="1972943598" sldId="322"/>
            <ac:spMk id="6" creationId="{00000000-0000-0000-0000-000000000000}"/>
          </ac:spMkLst>
        </pc:spChg>
        <pc:spChg chg="add mod">
          <ac:chgData name="윤동진" userId="2fcd9c2e-b7f8-4d2a-8c90-80f9a983f291" providerId="ADAL" clId="{194143FA-4449-4C52-B642-1ED51FB20F01}" dt="2019-08-26T07:22:49.480" v="675" actId="1076"/>
          <ac:spMkLst>
            <pc:docMk/>
            <pc:sldMk cId="1972943598" sldId="322"/>
            <ac:spMk id="8" creationId="{B55EDC9D-D4FF-4F72-83A6-9E46C6B71D95}"/>
          </ac:spMkLst>
        </pc:spChg>
        <pc:picChg chg="add mod">
          <ac:chgData name="윤동진" userId="2fcd9c2e-b7f8-4d2a-8c90-80f9a983f291" providerId="ADAL" clId="{194143FA-4449-4C52-B642-1ED51FB20F01}" dt="2019-08-26T07:22:44.037" v="674" actId="1076"/>
          <ac:picMkLst>
            <pc:docMk/>
            <pc:sldMk cId="1972943598" sldId="322"/>
            <ac:picMk id="5" creationId="{65C35CFB-72DF-4E67-80C6-C40FFE2DCF28}"/>
          </ac:picMkLst>
        </pc:picChg>
        <pc:picChg chg="del">
          <ac:chgData name="윤동진" userId="2fcd9c2e-b7f8-4d2a-8c90-80f9a983f291" providerId="ADAL" clId="{194143FA-4449-4C52-B642-1ED51FB20F01}" dt="2019-08-26T07:22:28.077" v="663" actId="478"/>
          <ac:picMkLst>
            <pc:docMk/>
            <pc:sldMk cId="1972943598" sldId="322"/>
            <ac:picMk id="7" creationId="{D1535680-93A8-4C0B-A23D-F98919A4AC3C}"/>
          </ac:picMkLst>
        </pc:picChg>
      </pc:sldChg>
      <pc:sldChg chg="addSp delSp modSp add">
        <pc:chgData name="윤동진" userId="2fcd9c2e-b7f8-4d2a-8c90-80f9a983f291" providerId="ADAL" clId="{194143FA-4449-4C52-B642-1ED51FB20F01}" dt="2019-08-26T07:35:36.509" v="681" actId="1076"/>
        <pc:sldMkLst>
          <pc:docMk/>
          <pc:sldMk cId="2803464289" sldId="323"/>
        </pc:sldMkLst>
        <pc:spChg chg="mod">
          <ac:chgData name="윤동진" userId="2fcd9c2e-b7f8-4d2a-8c90-80f9a983f291" providerId="ADAL" clId="{194143FA-4449-4C52-B642-1ED51FB20F01}" dt="2019-08-26T07:35:28.712" v="679" actId="20577"/>
          <ac:spMkLst>
            <pc:docMk/>
            <pc:sldMk cId="2803464289" sldId="323"/>
            <ac:spMk id="3" creationId="{00000000-0000-0000-0000-000000000000}"/>
          </ac:spMkLst>
        </pc:spChg>
        <pc:picChg chg="add mod">
          <ac:chgData name="윤동진" userId="2fcd9c2e-b7f8-4d2a-8c90-80f9a983f291" providerId="ADAL" clId="{194143FA-4449-4C52-B642-1ED51FB20F01}" dt="2019-08-26T07:35:36.509" v="681" actId="1076"/>
          <ac:picMkLst>
            <pc:docMk/>
            <pc:sldMk cId="2803464289" sldId="323"/>
            <ac:picMk id="2" creationId="{9CE6B599-51A4-4BD2-91CB-4E88FD0170B8}"/>
          </ac:picMkLst>
        </pc:picChg>
        <pc:picChg chg="del">
          <ac:chgData name="윤동진" userId="2fcd9c2e-b7f8-4d2a-8c90-80f9a983f291" providerId="ADAL" clId="{194143FA-4449-4C52-B642-1ED51FB20F01}" dt="2019-08-26T07:35:25.123" v="677" actId="478"/>
          <ac:picMkLst>
            <pc:docMk/>
            <pc:sldMk cId="2803464289" sldId="323"/>
            <ac:picMk id="6" creationId="{967B1B20-B6A8-4296-90A4-D69D88EBF71E}"/>
          </ac:picMkLst>
        </pc:picChg>
      </pc:sldChg>
      <pc:sldChg chg="add">
        <pc:chgData name="윤동진" userId="2fcd9c2e-b7f8-4d2a-8c90-80f9a983f291" providerId="ADAL" clId="{194143FA-4449-4C52-B642-1ED51FB20F01}" dt="2019-08-26T07:37:38.438" v="682"/>
        <pc:sldMkLst>
          <pc:docMk/>
          <pc:sldMk cId="1462365906" sldId="324"/>
        </pc:sldMkLst>
      </pc:sldChg>
    </pc:docChg>
  </pc:docChgLst>
  <pc:docChgLst>
    <pc:chgData name="윤동진" userId="2fcd9c2e-b7f8-4d2a-8c90-80f9a983f291" providerId="ADAL" clId="{C6D83D9C-DA48-4445-A8EB-160B423B7633}"/>
    <pc:docChg chg="delSld">
      <pc:chgData name="윤동진" userId="2fcd9c2e-b7f8-4d2a-8c90-80f9a983f291" providerId="ADAL" clId="{C6D83D9C-DA48-4445-A8EB-160B423B7633}" dt="2019-08-31T15:21:26.541" v="0" actId="2696"/>
      <pc:docMkLst>
        <pc:docMk/>
      </pc:docMkLst>
      <pc:sldChg chg="del">
        <pc:chgData name="윤동진" userId="2fcd9c2e-b7f8-4d2a-8c90-80f9a983f291" providerId="ADAL" clId="{C6D83D9C-DA48-4445-A8EB-160B423B7633}" dt="2019-08-31T15:21:26.541" v="0" actId="2696"/>
        <pc:sldMkLst>
          <pc:docMk/>
          <pc:sldMk cId="2436619110" sldId="2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80226-34A0-496D-872B-2A3303D9115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0D916-6CA8-43CD-A7C0-230E1BCE4B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7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66CB0-0BCB-4B19-B02D-26E97671EC5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 KIM JUNG MI  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1C5DE-AB0C-423B-AE72-B8417A64C65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34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66CB0-0BCB-4B19-B02D-26E97671EC5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1C5DE-AB0C-423B-AE72-B8417A64C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356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66CB0-0BCB-4B19-B02D-26E97671EC5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1C5DE-AB0C-423B-AE72-B8417A64C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51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66CB0-0BCB-4B19-B02D-26E97671EC5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Kim </a:t>
            </a:r>
            <a:r>
              <a:rPr lang="en-US" altLang="ko-KR" dirty="0" err="1"/>
              <a:t>jung</a:t>
            </a:r>
            <a:r>
              <a:rPr lang="en-US" altLang="ko-KR" dirty="0"/>
              <a:t> mi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1C5DE-AB0C-423B-AE72-B8417A64C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74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66CB0-0BCB-4B19-B02D-26E97671EC5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1C5DE-AB0C-423B-AE72-B8417A64C65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04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66CB0-0BCB-4B19-B02D-26E97671EC5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1C5DE-AB0C-423B-AE72-B8417A64C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40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66CB0-0BCB-4B19-B02D-26E97671EC5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1C5DE-AB0C-423B-AE72-B8417A64C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693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66CB0-0BCB-4B19-B02D-26E97671EC5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1C5DE-AB0C-423B-AE72-B8417A64C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127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66CB0-0BCB-4B19-B02D-26E97671EC5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ko-KR" dirty="0"/>
              <a:t>Kim </a:t>
            </a:r>
            <a:r>
              <a:rPr lang="en-US" altLang="ko-KR" dirty="0" err="1"/>
              <a:t>jung</a:t>
            </a:r>
            <a:r>
              <a:rPr lang="en-US" altLang="ko-KR" dirty="0"/>
              <a:t> mi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1C5DE-AB0C-423B-AE72-B8417A64C65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470" y="5729336"/>
            <a:ext cx="1438718" cy="57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33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A366CB0-0BCB-4B19-B02D-26E97671EC5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51C5DE-AB0C-423B-AE72-B8417A64C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32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66CB0-0BCB-4B19-B02D-26E97671EC5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1C5DE-AB0C-423B-AE72-B8417A64C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71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A366CB0-0BCB-4B19-B02D-26E97671EC5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51C5DE-AB0C-423B-AE72-B8417A64C65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60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881449"/>
            <a:ext cx="10058400" cy="765295"/>
          </a:xfrm>
        </p:spPr>
        <p:txBody>
          <a:bodyPr/>
          <a:lstStyle/>
          <a:p>
            <a:pPr algn="ctr"/>
            <a:r>
              <a:rPr lang="en-US" altLang="ko-KR" b="1" dirty="0"/>
              <a:t>Overview of this Lecture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7280" y="2084632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2600" dirty="0"/>
              <a:t> </a:t>
            </a:r>
            <a:r>
              <a:rPr lang="ko-KR" altLang="en-US" sz="2600" dirty="0"/>
              <a:t>이번</a:t>
            </a:r>
            <a:r>
              <a:rPr lang="en-US" altLang="ko-KR" sz="2600" dirty="0"/>
              <a:t> </a:t>
            </a:r>
            <a:r>
              <a:rPr lang="ko-KR" altLang="en-US" sz="2600" dirty="0"/>
              <a:t>실습 강의 목표</a:t>
            </a:r>
            <a:endParaRPr lang="en-US" altLang="ko-KR" sz="2600" dirty="0"/>
          </a:p>
          <a:p>
            <a:pPr lvl="2">
              <a:buFont typeface="Calibri" panose="020F0502020204030204" pitchFamily="34" charset="0"/>
              <a:buChar char="—"/>
            </a:pPr>
            <a:r>
              <a:rPr lang="en-US" altLang="ko-KR" sz="1800" dirty="0">
                <a:solidFill>
                  <a:schemeClr val="tx1"/>
                </a:solidFill>
              </a:rPr>
              <a:t>  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virtual Box &amp; Ubuntu 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설치 방법을 익힌다</a:t>
            </a:r>
            <a:endParaRPr lang="en-US" altLang="ko-KR" sz="18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4554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626075" y="1005015"/>
            <a:ext cx="113187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   Virtual Box</a:t>
            </a:r>
            <a:r>
              <a:rPr lang="ko-KR" altLang="en-US" sz="2000" dirty="0"/>
              <a:t>에 </a:t>
            </a:r>
            <a:r>
              <a:rPr lang="en-US" altLang="ko-KR" sz="2000" dirty="0"/>
              <a:t>VM</a:t>
            </a:r>
            <a:r>
              <a:rPr lang="ko-KR" altLang="en-US" sz="2000" dirty="0"/>
              <a:t>이미지 생성</a:t>
            </a:r>
            <a:r>
              <a:rPr lang="en-US" altLang="ko-KR" sz="2000" dirty="0"/>
              <a:t> </a:t>
            </a:r>
          </a:p>
          <a:p>
            <a:r>
              <a:rPr lang="en-US" altLang="ko-KR" dirty="0"/>
              <a:t>       </a:t>
            </a:r>
          </a:p>
          <a:p>
            <a:r>
              <a:rPr lang="en-US" altLang="ko-KR" dirty="0"/>
              <a:t> Virtual Box</a:t>
            </a:r>
            <a:r>
              <a:rPr lang="ko-KR" altLang="en-US" dirty="0"/>
              <a:t>박스 실행 초기 화면입니다</a:t>
            </a:r>
            <a:r>
              <a:rPr lang="en-US" altLang="ko-KR" dirty="0"/>
              <a:t>. 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9CDE500-A48D-4CA1-86AA-CCE811549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097" y="2245688"/>
            <a:ext cx="6672743" cy="382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27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626075" y="1005015"/>
            <a:ext cx="1131878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   Virtual Box</a:t>
            </a:r>
            <a:r>
              <a:rPr lang="ko-KR" altLang="en-US" sz="2000" dirty="0"/>
              <a:t>에 </a:t>
            </a:r>
            <a:r>
              <a:rPr lang="en-US" altLang="ko-KR" sz="2000" dirty="0"/>
              <a:t>VM</a:t>
            </a:r>
            <a:r>
              <a:rPr lang="ko-KR" altLang="en-US" sz="2000" dirty="0"/>
              <a:t>이미지 생성</a:t>
            </a:r>
            <a:r>
              <a:rPr lang="en-US" altLang="ko-KR" sz="2000" dirty="0"/>
              <a:t> </a:t>
            </a:r>
          </a:p>
          <a:p>
            <a:r>
              <a:rPr lang="en-US" altLang="ko-KR" dirty="0"/>
              <a:t>      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새로 만들기를 클릭하여</a:t>
            </a:r>
            <a:r>
              <a:rPr lang="en-US" altLang="ko-KR" dirty="0"/>
              <a:t>, “</a:t>
            </a:r>
            <a:r>
              <a:rPr lang="ko-KR" altLang="en-US" dirty="0" err="1"/>
              <a:t>가상머신</a:t>
            </a:r>
            <a:r>
              <a:rPr lang="ko-KR" altLang="en-US" dirty="0"/>
              <a:t> 만들기</a:t>
            </a:r>
            <a:r>
              <a:rPr lang="en-US" altLang="ko-KR" dirty="0"/>
              <a:t>”</a:t>
            </a:r>
            <a:r>
              <a:rPr lang="ko-KR" altLang="en-US" dirty="0"/>
              <a:t>라는 </a:t>
            </a:r>
            <a:r>
              <a:rPr lang="ko-KR" altLang="en-US" dirty="0" err="1"/>
              <a:t>팝업창을</a:t>
            </a:r>
            <a:r>
              <a:rPr lang="ko-KR" altLang="en-US" dirty="0"/>
              <a:t> 띄웁니다</a:t>
            </a:r>
            <a:r>
              <a:rPr lang="en-US" altLang="ko-KR" dirty="0"/>
              <a:t>. VM</a:t>
            </a:r>
            <a:r>
              <a:rPr lang="ko-KR" altLang="en-US" dirty="0"/>
              <a:t>에 대한 이름은 본인의 취향에 맞게 작성하시고</a:t>
            </a:r>
            <a:r>
              <a:rPr lang="en-US" altLang="ko-KR" dirty="0"/>
              <a:t>,  </a:t>
            </a:r>
            <a:r>
              <a:rPr lang="ko-KR" altLang="en-US" dirty="0"/>
              <a:t>종류는 </a:t>
            </a:r>
            <a:r>
              <a:rPr lang="en-US" altLang="ko-KR" dirty="0"/>
              <a:t>Linux, </a:t>
            </a:r>
            <a:r>
              <a:rPr lang="ko-KR" altLang="en-US" dirty="0"/>
              <a:t>버전은 </a:t>
            </a:r>
            <a:r>
              <a:rPr lang="en-US" altLang="ko-KR" dirty="0"/>
              <a:t>Ubuntu (64-bit)</a:t>
            </a:r>
            <a:r>
              <a:rPr lang="ko-KR" altLang="en-US" dirty="0"/>
              <a:t>를 클릭합니다</a:t>
            </a:r>
            <a:r>
              <a:rPr lang="en-US" altLang="ko-KR" dirty="0"/>
              <a:t>.  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7EDFD2FE-1541-41C6-A840-8ABBDA452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598" y="2365695"/>
            <a:ext cx="6621879" cy="379265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EF1678-1D07-4567-9115-10E3D71A90DB}"/>
              </a:ext>
            </a:extLst>
          </p:cNvPr>
          <p:cNvSpPr/>
          <p:nvPr/>
        </p:nvSpPr>
        <p:spPr>
          <a:xfrm>
            <a:off x="6862194" y="2692865"/>
            <a:ext cx="620786" cy="411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69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502508" y="1018751"/>
            <a:ext cx="10322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  Virtual Box</a:t>
            </a:r>
            <a:r>
              <a:rPr lang="ko-KR" altLang="en-US" dirty="0"/>
              <a:t>에 </a:t>
            </a:r>
            <a:r>
              <a:rPr lang="en-US" altLang="ko-KR" dirty="0"/>
              <a:t>VM</a:t>
            </a:r>
            <a:r>
              <a:rPr lang="ko-KR" altLang="en-US" dirty="0"/>
              <a:t>이미지 생성</a:t>
            </a:r>
            <a:r>
              <a:rPr lang="en-US" altLang="ko-KR" dirty="0"/>
              <a:t> </a:t>
            </a:r>
          </a:p>
          <a:p>
            <a:endParaRPr lang="en-US" altLang="ko-KR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31F4914-2161-4086-9DB9-0B81D063C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95" y="1665082"/>
            <a:ext cx="7456755" cy="42708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98AA64-4FCB-4BE5-AC0C-236ECA7F83B8}"/>
              </a:ext>
            </a:extLst>
          </p:cNvPr>
          <p:cNvSpPr/>
          <p:nvPr/>
        </p:nvSpPr>
        <p:spPr>
          <a:xfrm>
            <a:off x="2961313" y="3959602"/>
            <a:ext cx="3313651" cy="436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799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395416" y="1018751"/>
            <a:ext cx="346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2.    Virtual Box</a:t>
            </a:r>
            <a:r>
              <a:rPr lang="ko-KR" altLang="en-US" dirty="0"/>
              <a:t>에 </a:t>
            </a:r>
            <a:r>
              <a:rPr lang="en-US" altLang="ko-KR" dirty="0"/>
              <a:t>VM</a:t>
            </a:r>
            <a:r>
              <a:rPr lang="ko-KR" altLang="en-US" dirty="0"/>
              <a:t>이미지 생성</a:t>
            </a:r>
            <a:r>
              <a:rPr lang="en-US" altLang="ko-KR" dirty="0"/>
              <a:t> </a:t>
            </a: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AE8E05A-B8E0-4B97-B80F-19D9235D8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142" y="1485536"/>
            <a:ext cx="8157594" cy="467222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7FF21A-78C7-46A5-A22C-F6095F0E0004}"/>
              </a:ext>
            </a:extLst>
          </p:cNvPr>
          <p:cNvSpPr/>
          <p:nvPr/>
        </p:nvSpPr>
        <p:spPr>
          <a:xfrm>
            <a:off x="2961313" y="4580388"/>
            <a:ext cx="3615656" cy="1191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98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395416" y="1018751"/>
            <a:ext cx="346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2.    Virtual Box</a:t>
            </a:r>
            <a:r>
              <a:rPr lang="ko-KR" altLang="en-US" dirty="0"/>
              <a:t>에 </a:t>
            </a:r>
            <a:r>
              <a:rPr lang="en-US" altLang="ko-KR" dirty="0"/>
              <a:t>VM</a:t>
            </a:r>
            <a:r>
              <a:rPr lang="ko-KR" altLang="en-US" dirty="0"/>
              <a:t>이미지 생성</a:t>
            </a:r>
            <a:r>
              <a:rPr lang="en-US" altLang="ko-KR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496E6F-E221-4ECE-8319-BFEA2E530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28" y="1682022"/>
            <a:ext cx="7684289" cy="440114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D1B9FF3-CA8A-4D12-9B0B-1EC7CA042EC0}"/>
              </a:ext>
            </a:extLst>
          </p:cNvPr>
          <p:cNvSpPr/>
          <p:nvPr/>
        </p:nvSpPr>
        <p:spPr>
          <a:xfrm>
            <a:off x="3070371" y="3875713"/>
            <a:ext cx="1619076" cy="604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75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395416" y="1018751"/>
            <a:ext cx="346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2.    Virtual Box</a:t>
            </a:r>
            <a:r>
              <a:rPr lang="ko-KR" altLang="en-US" dirty="0"/>
              <a:t>에 </a:t>
            </a:r>
            <a:r>
              <a:rPr lang="en-US" altLang="ko-KR" dirty="0"/>
              <a:t>VM</a:t>
            </a:r>
            <a:r>
              <a:rPr lang="ko-KR" altLang="en-US" dirty="0"/>
              <a:t>이미지 생성</a:t>
            </a:r>
            <a:r>
              <a:rPr lang="en-US" altLang="ko-KR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994CD6-83EB-42A5-8483-22C12946A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919" y="1669409"/>
            <a:ext cx="7412814" cy="42456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46688A-B491-423D-9B99-B88FA7D0E258}"/>
              </a:ext>
            </a:extLst>
          </p:cNvPr>
          <p:cNvSpPr/>
          <p:nvPr/>
        </p:nvSpPr>
        <p:spPr>
          <a:xfrm>
            <a:off x="3070371" y="4412609"/>
            <a:ext cx="981512" cy="444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138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632575" y="1384334"/>
            <a:ext cx="11813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최소 </a:t>
            </a:r>
            <a:r>
              <a:rPr lang="en-US" altLang="ko-KR" b="1" dirty="0"/>
              <a:t>10GB </a:t>
            </a:r>
            <a:r>
              <a:rPr lang="ko-KR" altLang="en-US" b="1" dirty="0"/>
              <a:t>이상의 가상 하드 디스크 크기를 설정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71849" y="1015002"/>
            <a:ext cx="346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2.    Virtual Box</a:t>
            </a:r>
            <a:r>
              <a:rPr lang="ko-KR" altLang="en-US" dirty="0"/>
              <a:t>에 </a:t>
            </a:r>
            <a:r>
              <a:rPr lang="en-US" altLang="ko-KR" dirty="0"/>
              <a:t>VM</a:t>
            </a:r>
            <a:r>
              <a:rPr lang="ko-KR" altLang="en-US" dirty="0"/>
              <a:t>이미지 생성</a:t>
            </a:r>
            <a:r>
              <a:rPr lang="en-US" altLang="ko-KR" dirty="0"/>
              <a:t> 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675C06DE-AD70-4A76-8D18-F885BC788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925" y="1938332"/>
            <a:ext cx="7310307" cy="418694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4BEB35-FE68-465A-95E7-B89308FFA5F4}"/>
              </a:ext>
            </a:extLst>
          </p:cNvPr>
          <p:cNvSpPr/>
          <p:nvPr/>
        </p:nvSpPr>
        <p:spPr>
          <a:xfrm>
            <a:off x="3674377" y="4530055"/>
            <a:ext cx="2902591" cy="444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830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271849" y="1015002"/>
            <a:ext cx="346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2.    Virtual Box</a:t>
            </a:r>
            <a:r>
              <a:rPr lang="ko-KR" altLang="en-US" dirty="0"/>
              <a:t>에 </a:t>
            </a:r>
            <a:r>
              <a:rPr lang="en-US" altLang="ko-KR" dirty="0"/>
              <a:t>VM</a:t>
            </a:r>
            <a:r>
              <a:rPr lang="ko-KR" altLang="en-US" dirty="0"/>
              <a:t>이미지 생성</a:t>
            </a:r>
            <a:r>
              <a:rPr lang="en-US" altLang="ko-KR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0AFEDC-FB06-45FC-811F-35D8A80B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211" y="1602297"/>
            <a:ext cx="7837577" cy="448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70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48A5FA2-6AA5-4344-A7CD-7F27A4269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464" y="1551963"/>
            <a:ext cx="6017102" cy="45929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9" y="1015002"/>
            <a:ext cx="346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2.    Virtual Box</a:t>
            </a:r>
            <a:r>
              <a:rPr lang="ko-KR" altLang="en-US" dirty="0"/>
              <a:t>에 </a:t>
            </a:r>
            <a:r>
              <a:rPr lang="en-US" altLang="ko-KR" dirty="0"/>
              <a:t>VM</a:t>
            </a:r>
            <a:r>
              <a:rPr lang="ko-KR" altLang="en-US" dirty="0"/>
              <a:t>이미지 생성</a:t>
            </a:r>
            <a:r>
              <a:rPr lang="en-US" altLang="ko-KR" dirty="0"/>
              <a:t>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925524" y="3833769"/>
            <a:ext cx="3978875" cy="620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608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1120D27-5B05-4C1F-A5A2-E6870C0E2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162" y="1518450"/>
            <a:ext cx="6730702" cy="46244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9" y="1015002"/>
            <a:ext cx="2922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3.    VM</a:t>
            </a:r>
            <a:r>
              <a:rPr lang="ko-KR" altLang="en-US" dirty="0"/>
              <a:t>에 </a:t>
            </a:r>
            <a:r>
              <a:rPr lang="en-US" altLang="ko-KR" dirty="0"/>
              <a:t>Ubuntu </a:t>
            </a:r>
            <a:r>
              <a:rPr lang="ko-KR" altLang="en-US" dirty="0"/>
              <a:t>설치하기</a:t>
            </a:r>
            <a:r>
              <a:rPr lang="en-US" altLang="ko-KR" dirty="0"/>
              <a:t>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485A04-F3FB-446F-BFDF-6DDFE51EEC23}"/>
              </a:ext>
            </a:extLst>
          </p:cNvPr>
          <p:cNvSpPr/>
          <p:nvPr/>
        </p:nvSpPr>
        <p:spPr>
          <a:xfrm>
            <a:off x="5356964" y="1803632"/>
            <a:ext cx="476986" cy="402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E4331C-2E27-45BE-B15B-D0AD7FCBAA05}"/>
              </a:ext>
            </a:extLst>
          </p:cNvPr>
          <p:cNvSpPr/>
          <p:nvPr/>
        </p:nvSpPr>
        <p:spPr>
          <a:xfrm>
            <a:off x="3549730" y="3355596"/>
            <a:ext cx="971935" cy="293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B1DAF1-24B7-4ABB-A534-1CC7E62FB091}"/>
              </a:ext>
            </a:extLst>
          </p:cNvPr>
          <p:cNvSpPr/>
          <p:nvPr/>
        </p:nvSpPr>
        <p:spPr>
          <a:xfrm>
            <a:off x="4601359" y="3285303"/>
            <a:ext cx="1073792" cy="175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58569A-221C-4949-90A3-CF3DA5397BCE}"/>
              </a:ext>
            </a:extLst>
          </p:cNvPr>
          <p:cNvSpPr/>
          <p:nvPr/>
        </p:nvSpPr>
        <p:spPr>
          <a:xfrm>
            <a:off x="7927596" y="3116582"/>
            <a:ext cx="159391" cy="171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696AF8-251F-4D58-9269-03D1BE52C1BF}"/>
              </a:ext>
            </a:extLst>
          </p:cNvPr>
          <p:cNvSpPr/>
          <p:nvPr/>
        </p:nvSpPr>
        <p:spPr>
          <a:xfrm>
            <a:off x="7927596" y="3293692"/>
            <a:ext cx="1275127" cy="1673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65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270" y="304800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 </a:t>
            </a:r>
            <a:r>
              <a:rPr lang="ko-KR" altLang="en-US" sz="3600" b="1" dirty="0"/>
              <a:t>다운받기</a:t>
            </a:r>
            <a:endParaRPr lang="en-US" altLang="ko-KR" sz="3600" b="1" dirty="0"/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4270" y="1030948"/>
            <a:ext cx="11368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hlinkClick r:id="rId2"/>
              </a:rPr>
              <a:t>https://www.virtualbox.org/wiki/Downloads</a:t>
            </a:r>
            <a:r>
              <a:rPr lang="en-US" altLang="ko-KR" sz="2000" dirty="0"/>
              <a:t> </a:t>
            </a:r>
            <a:r>
              <a:rPr lang="ko-KR" altLang="en-US" sz="2000" dirty="0"/>
              <a:t>에 접속하여</a:t>
            </a:r>
            <a:r>
              <a:rPr lang="en-US" altLang="ko-KR" sz="2000" dirty="0"/>
              <a:t>, </a:t>
            </a:r>
          </a:p>
          <a:p>
            <a:r>
              <a:rPr lang="ko-KR" altLang="en-US" sz="2000" dirty="0"/>
              <a:t>현재 운영체제 맞는 </a:t>
            </a:r>
            <a:r>
              <a:rPr lang="en-US" altLang="ko-KR" sz="2000" dirty="0" err="1"/>
              <a:t>VirtualBox</a:t>
            </a:r>
            <a:r>
              <a:rPr lang="en-US" altLang="ko-KR" sz="2000" dirty="0"/>
              <a:t> </a:t>
            </a:r>
            <a:r>
              <a:rPr lang="ko-KR" altLang="en-US" sz="2000" dirty="0"/>
              <a:t>프로그램을 다운로드 합니다</a:t>
            </a:r>
            <a:r>
              <a:rPr lang="en-US" altLang="ko-KR" sz="2000" dirty="0"/>
              <a:t>.</a:t>
            </a:r>
            <a:r>
              <a:rPr lang="ko-KR" altLang="en-US" dirty="0"/>
              <a:t>     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A87168-CBBB-4007-BC1A-4F5EC0F38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74" y="2013358"/>
            <a:ext cx="5857104" cy="34928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C7F450-BAA6-45BF-8EB2-ED51ED2AE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882" y="1738834"/>
            <a:ext cx="4752478" cy="44890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6FEE98-BDC3-49AD-938F-496F7337919C}"/>
              </a:ext>
            </a:extLst>
          </p:cNvPr>
          <p:cNvSpPr/>
          <p:nvPr/>
        </p:nvSpPr>
        <p:spPr>
          <a:xfrm>
            <a:off x="1652632" y="4865615"/>
            <a:ext cx="796954" cy="260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40AE26-CD40-4409-871E-2A01A096E0E2}"/>
              </a:ext>
            </a:extLst>
          </p:cNvPr>
          <p:cNvSpPr/>
          <p:nvPr/>
        </p:nvSpPr>
        <p:spPr>
          <a:xfrm>
            <a:off x="7600426" y="3934436"/>
            <a:ext cx="713064" cy="2208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407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9" y="1015002"/>
            <a:ext cx="88195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 startAt="3"/>
            </a:pPr>
            <a:r>
              <a:rPr lang="en-US" altLang="ko-KR" dirty="0"/>
              <a:t>VM</a:t>
            </a:r>
            <a:r>
              <a:rPr lang="ko-KR" altLang="en-US" dirty="0"/>
              <a:t>에 </a:t>
            </a:r>
            <a:r>
              <a:rPr lang="en-US" altLang="ko-KR" dirty="0"/>
              <a:t>Ubuntu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342900" indent="-342900">
              <a:buAutoNum type="arabicPeriod" startAt="3"/>
            </a:pPr>
            <a:endParaRPr lang="en-US" altLang="ko-KR" dirty="0"/>
          </a:p>
          <a:p>
            <a:r>
              <a:rPr lang="ko-KR" altLang="en-US" dirty="0"/>
              <a:t>본인 </a:t>
            </a:r>
            <a:r>
              <a:rPr lang="en-US" altLang="ko-KR" dirty="0"/>
              <a:t>PC</a:t>
            </a:r>
            <a:r>
              <a:rPr lang="ko-KR" altLang="en-US" dirty="0"/>
              <a:t>에서 </a:t>
            </a:r>
            <a:r>
              <a:rPr lang="en-US" altLang="ko-KR" dirty="0"/>
              <a:t>Ubuntu</a:t>
            </a:r>
            <a:r>
              <a:rPr lang="ko-KR" altLang="en-US" dirty="0"/>
              <a:t> </a:t>
            </a:r>
            <a:r>
              <a:rPr lang="en-US" altLang="ko-KR" dirty="0"/>
              <a:t>iso </a:t>
            </a:r>
            <a:r>
              <a:rPr lang="ko-KR" altLang="en-US" dirty="0"/>
              <a:t>파일이 들어있는 파일을 찾아서</a:t>
            </a:r>
            <a:r>
              <a:rPr lang="en-US" altLang="ko-KR" dirty="0"/>
              <a:t>,  VM</a:t>
            </a:r>
            <a:r>
              <a:rPr lang="ko-KR" altLang="en-US" dirty="0"/>
              <a:t>에 </a:t>
            </a:r>
            <a:r>
              <a:rPr lang="en-US" altLang="ko-KR" dirty="0"/>
              <a:t>iso</a:t>
            </a:r>
            <a:r>
              <a:rPr lang="ko-KR" altLang="en-US" dirty="0"/>
              <a:t>파일을 넣어줍니다</a:t>
            </a:r>
            <a:r>
              <a:rPr lang="en-US" altLang="ko-KR" dirty="0"/>
              <a:t>.   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6734EE8-D0B6-47B7-94FD-D4B17B528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16" y="2080750"/>
            <a:ext cx="5476528" cy="418034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DABD9CF-BACB-4098-AED3-CCBEE6EBDD37}"/>
              </a:ext>
            </a:extLst>
          </p:cNvPr>
          <p:cNvSpPr/>
          <p:nvPr/>
        </p:nvSpPr>
        <p:spPr>
          <a:xfrm>
            <a:off x="1387368" y="3704752"/>
            <a:ext cx="1371603" cy="187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7EF79B-18B1-4383-9F9A-962D588BC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087" y="2003679"/>
            <a:ext cx="5577497" cy="425741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17B6F89-1D0B-453C-B31E-A5F03A302C9D}"/>
              </a:ext>
            </a:extLst>
          </p:cNvPr>
          <p:cNvSpPr/>
          <p:nvPr/>
        </p:nvSpPr>
        <p:spPr>
          <a:xfrm>
            <a:off x="10145474" y="5494789"/>
            <a:ext cx="466599" cy="209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27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9" y="1015002"/>
            <a:ext cx="28291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 startAt="3"/>
            </a:pPr>
            <a:r>
              <a:rPr lang="en-US" altLang="ko-KR" dirty="0"/>
              <a:t>VM</a:t>
            </a:r>
            <a:r>
              <a:rPr lang="ko-KR" altLang="en-US" dirty="0"/>
              <a:t>에 </a:t>
            </a:r>
            <a:r>
              <a:rPr lang="en-US" altLang="ko-KR" dirty="0"/>
              <a:t>Ubuntu </a:t>
            </a:r>
            <a:r>
              <a:rPr lang="ko-KR" altLang="en-US" dirty="0"/>
              <a:t>설치하기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292317-6A88-4A05-8FB5-54B14022E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080" y="1510330"/>
            <a:ext cx="6046980" cy="46157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679C2F-DCE7-4CEF-9E50-266653CE3FBD}"/>
              </a:ext>
            </a:extLst>
          </p:cNvPr>
          <p:cNvSpPr/>
          <p:nvPr/>
        </p:nvSpPr>
        <p:spPr>
          <a:xfrm>
            <a:off x="5894174" y="1817229"/>
            <a:ext cx="414348" cy="372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232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9" y="1015002"/>
            <a:ext cx="28291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 startAt="3"/>
            </a:pPr>
            <a:r>
              <a:rPr lang="en-US" altLang="ko-KR" dirty="0"/>
              <a:t>VM</a:t>
            </a:r>
            <a:r>
              <a:rPr lang="ko-KR" altLang="en-US" dirty="0"/>
              <a:t>에 </a:t>
            </a:r>
            <a:r>
              <a:rPr lang="en-US" altLang="ko-KR" dirty="0"/>
              <a:t>Ubuntu </a:t>
            </a:r>
            <a:r>
              <a:rPr lang="ko-KR" altLang="en-US" dirty="0"/>
              <a:t>설치하기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3E1B13-13C3-42E7-BD19-D31592D01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800" y="1568676"/>
            <a:ext cx="6496399" cy="4439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8C6E016-95BB-4EC7-8A64-45CDDB71833F}"/>
              </a:ext>
            </a:extLst>
          </p:cNvPr>
          <p:cNvSpPr/>
          <p:nvPr/>
        </p:nvSpPr>
        <p:spPr>
          <a:xfrm>
            <a:off x="8930989" y="1926286"/>
            <a:ext cx="201826" cy="204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681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8" y="872389"/>
            <a:ext cx="11397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 startAt="3"/>
            </a:pPr>
            <a:r>
              <a:rPr lang="en-US" altLang="ko-KR" dirty="0"/>
              <a:t>VM</a:t>
            </a:r>
            <a:r>
              <a:rPr lang="ko-KR" altLang="en-US" dirty="0"/>
              <a:t>에 </a:t>
            </a:r>
            <a:r>
              <a:rPr lang="en-US" altLang="ko-KR" dirty="0"/>
              <a:t>Ubuntu </a:t>
            </a:r>
            <a:r>
              <a:rPr lang="ko-KR" altLang="en-US" dirty="0"/>
              <a:t>설치하기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시작</a:t>
            </a:r>
            <a:r>
              <a:rPr lang="en-US" altLang="ko-KR" dirty="0"/>
              <a:t>”</a:t>
            </a:r>
            <a:r>
              <a:rPr lang="ko-KR" altLang="en-US" dirty="0"/>
              <a:t>버튼을 클릭하면 아래와 같은 화면이 자동으로 출력됩니다</a:t>
            </a:r>
            <a:r>
              <a:rPr lang="en-US" altLang="ko-KR" dirty="0"/>
              <a:t>. </a:t>
            </a:r>
            <a:r>
              <a:rPr lang="ko-KR" altLang="en-US" dirty="0"/>
              <a:t>원하시는 언어를 선택 후</a:t>
            </a:r>
            <a:r>
              <a:rPr lang="en-US" altLang="ko-KR" dirty="0"/>
              <a:t>, “Ubuntu </a:t>
            </a:r>
            <a:r>
              <a:rPr lang="ko-KR" altLang="en-US" dirty="0"/>
              <a:t>설치</a:t>
            </a:r>
            <a:r>
              <a:rPr lang="en-US" altLang="ko-KR" dirty="0"/>
              <a:t>” </a:t>
            </a:r>
            <a:r>
              <a:rPr lang="ko-KR" altLang="en-US" dirty="0"/>
              <a:t>버튼을</a:t>
            </a:r>
            <a:r>
              <a:rPr lang="en-US" altLang="ko-KR" dirty="0"/>
              <a:t> </a:t>
            </a:r>
            <a:r>
              <a:rPr lang="ko-KR" altLang="en-US" dirty="0"/>
              <a:t>클릭합니다</a:t>
            </a:r>
            <a:r>
              <a:rPr lang="en-US" altLang="ko-KR" dirty="0"/>
              <a:t>.  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4B3A411-CE71-421D-998A-5E3C46BA1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68" y="2072718"/>
            <a:ext cx="6278664" cy="41929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1B57EFF-1F5C-4580-969C-2D2419F6F22D}"/>
              </a:ext>
            </a:extLst>
          </p:cNvPr>
          <p:cNvSpPr/>
          <p:nvPr/>
        </p:nvSpPr>
        <p:spPr>
          <a:xfrm>
            <a:off x="6749851" y="4526873"/>
            <a:ext cx="993188" cy="271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D7F653-A0C4-40B9-85DB-B9658DC59719}"/>
              </a:ext>
            </a:extLst>
          </p:cNvPr>
          <p:cNvSpPr/>
          <p:nvPr/>
        </p:nvSpPr>
        <p:spPr>
          <a:xfrm>
            <a:off x="3947928" y="4921155"/>
            <a:ext cx="993188" cy="271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706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8" y="872389"/>
            <a:ext cx="11397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 startAt="3"/>
            </a:pPr>
            <a:r>
              <a:rPr lang="en-US" altLang="ko-KR" dirty="0"/>
              <a:t>VM</a:t>
            </a:r>
            <a:r>
              <a:rPr lang="ko-KR" altLang="en-US" dirty="0"/>
              <a:t>에 </a:t>
            </a:r>
            <a:r>
              <a:rPr lang="en-US" altLang="ko-KR" dirty="0"/>
              <a:t>Ubuntu </a:t>
            </a:r>
            <a:r>
              <a:rPr lang="ko-KR" altLang="en-US" dirty="0"/>
              <a:t>설치하기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12BD5E7-1102-46F5-A92D-D83484CFE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444" y="1359015"/>
            <a:ext cx="5779111" cy="482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39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8" y="872389"/>
            <a:ext cx="11397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 startAt="3"/>
            </a:pPr>
            <a:r>
              <a:rPr lang="en-US" altLang="ko-KR" dirty="0"/>
              <a:t>VM</a:t>
            </a:r>
            <a:r>
              <a:rPr lang="ko-KR" altLang="en-US" dirty="0"/>
              <a:t>에 </a:t>
            </a:r>
            <a:r>
              <a:rPr lang="en-US" altLang="ko-KR" dirty="0"/>
              <a:t>Ubuntu </a:t>
            </a:r>
            <a:r>
              <a:rPr lang="ko-KR" altLang="en-US" dirty="0"/>
              <a:t>설치하기</a:t>
            </a:r>
            <a:endParaRPr lang="en-US" altLang="ko-KR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F2325E6-69C7-4971-AC47-45E34DDC2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51" y="1241721"/>
            <a:ext cx="5986244" cy="49958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C4D90AF-9BD9-43D0-A8BA-84788EA9D5F8}"/>
              </a:ext>
            </a:extLst>
          </p:cNvPr>
          <p:cNvSpPr/>
          <p:nvPr/>
        </p:nvSpPr>
        <p:spPr>
          <a:xfrm>
            <a:off x="3050306" y="2907798"/>
            <a:ext cx="993188" cy="271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AAE7A6-CB48-4F27-9F53-BAE7148BAEF0}"/>
              </a:ext>
            </a:extLst>
          </p:cNvPr>
          <p:cNvSpPr/>
          <p:nvPr/>
        </p:nvSpPr>
        <p:spPr>
          <a:xfrm>
            <a:off x="7927663" y="5223159"/>
            <a:ext cx="830443" cy="271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0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1535680-93A8-4C0B-A23D-F98919A4A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805" y="1889525"/>
            <a:ext cx="5216736" cy="43536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8" y="872389"/>
            <a:ext cx="113972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 startAt="3"/>
            </a:pPr>
            <a:r>
              <a:rPr lang="en-US" altLang="ko-KR" dirty="0"/>
              <a:t>VM</a:t>
            </a:r>
            <a:r>
              <a:rPr lang="ko-KR" altLang="en-US" dirty="0"/>
              <a:t>에 </a:t>
            </a:r>
            <a:r>
              <a:rPr lang="en-US" altLang="ko-KR" dirty="0"/>
              <a:t>Ubuntu </a:t>
            </a:r>
            <a:r>
              <a:rPr lang="ko-KR" altLang="en-US" dirty="0"/>
              <a:t>설치하기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디스크를 지우고 </a:t>
            </a:r>
            <a:r>
              <a:rPr lang="en-US" altLang="ko-KR" dirty="0"/>
              <a:t>Ubuntu</a:t>
            </a:r>
            <a:r>
              <a:rPr lang="ko-KR" altLang="en-US" dirty="0"/>
              <a:t>설치를 클릭합니다</a:t>
            </a:r>
            <a:r>
              <a:rPr lang="en-US" altLang="ko-KR" dirty="0"/>
              <a:t>.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682728" y="5329201"/>
            <a:ext cx="659027" cy="296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794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8" y="872389"/>
            <a:ext cx="113972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 startAt="3"/>
            </a:pPr>
            <a:r>
              <a:rPr lang="en-US" altLang="ko-KR" dirty="0"/>
              <a:t>VM</a:t>
            </a:r>
            <a:r>
              <a:rPr lang="ko-KR" altLang="en-US" dirty="0"/>
              <a:t>에 </a:t>
            </a:r>
            <a:r>
              <a:rPr lang="en-US" altLang="ko-KR" dirty="0"/>
              <a:t>Ubuntu </a:t>
            </a:r>
            <a:r>
              <a:rPr lang="ko-KR" altLang="en-US" dirty="0"/>
              <a:t>설치하기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디스크를 지우고 </a:t>
            </a:r>
            <a:r>
              <a:rPr lang="en-US" altLang="ko-KR" dirty="0"/>
              <a:t>Ubuntu</a:t>
            </a:r>
            <a:r>
              <a:rPr lang="ko-KR" altLang="en-US" dirty="0"/>
              <a:t>설치를 클릭합니다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5C35CFB-72DF-4E67-80C6-C40FFE2DC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892" y="1795719"/>
            <a:ext cx="5532215" cy="46169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55EDC9D-D4FF-4F72-83A6-9E46C6B71D95}"/>
              </a:ext>
            </a:extLst>
          </p:cNvPr>
          <p:cNvSpPr/>
          <p:nvPr/>
        </p:nvSpPr>
        <p:spPr>
          <a:xfrm>
            <a:off x="7733062" y="4918140"/>
            <a:ext cx="659027" cy="296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943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A0202EF-B44D-4086-9FBF-0B7383E87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197" y="1440419"/>
            <a:ext cx="5726185" cy="47788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8" y="872389"/>
            <a:ext cx="11397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 startAt="3"/>
            </a:pPr>
            <a:r>
              <a:rPr lang="en-US" altLang="ko-KR" dirty="0"/>
              <a:t>VM</a:t>
            </a:r>
            <a:r>
              <a:rPr lang="ko-KR" altLang="en-US" dirty="0"/>
              <a:t>에 </a:t>
            </a:r>
            <a:r>
              <a:rPr lang="en-US" altLang="ko-KR" dirty="0"/>
              <a:t>Ubuntu </a:t>
            </a:r>
            <a:r>
              <a:rPr lang="ko-KR" altLang="en-US" dirty="0"/>
              <a:t>설치하기</a:t>
            </a:r>
            <a:endParaRPr lang="en-US" altLang="ko-KR" dirty="0"/>
          </a:p>
          <a:p>
            <a:r>
              <a:rPr lang="en-US" altLang="ko-KR" dirty="0"/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604734" y="5119628"/>
            <a:ext cx="840259" cy="420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749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A618BBF-8480-48FD-811D-6D6A1DD32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524" y="1351103"/>
            <a:ext cx="5730206" cy="47821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8" y="872389"/>
            <a:ext cx="11397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 startAt="3"/>
            </a:pPr>
            <a:r>
              <a:rPr lang="en-US" altLang="ko-KR" dirty="0"/>
              <a:t>VM</a:t>
            </a:r>
            <a:r>
              <a:rPr lang="ko-KR" altLang="en-US" dirty="0"/>
              <a:t>에 </a:t>
            </a:r>
            <a:r>
              <a:rPr lang="en-US" altLang="ko-KR" dirty="0"/>
              <a:t>Ubuntu </a:t>
            </a:r>
            <a:r>
              <a:rPr lang="ko-KR" altLang="en-US" dirty="0"/>
              <a:t>설치하기</a:t>
            </a:r>
            <a:endParaRPr lang="en-US" altLang="ko-KR" dirty="0"/>
          </a:p>
          <a:p>
            <a:r>
              <a:rPr lang="en-US" altLang="ko-KR" dirty="0"/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684996" y="5090184"/>
            <a:ext cx="840259" cy="403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Linux - Ubuntu 18.04.3 LTS </a:t>
            </a:r>
            <a:r>
              <a:rPr lang="ko-KR" altLang="en-US" sz="3600" b="1" dirty="0"/>
              <a:t>다운받기</a:t>
            </a:r>
            <a:endParaRPr lang="en-US" altLang="ko-KR" sz="3600" b="1" dirty="0"/>
          </a:p>
          <a:p>
            <a:r>
              <a:rPr lang="en-US" altLang="ko-KR" dirty="0"/>
              <a:t> 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Ubuntu </a:t>
            </a:r>
            <a:r>
              <a:rPr lang="ko-KR" altLang="en-US" sz="2000" dirty="0"/>
              <a:t>홈페이지에 접속합니다</a:t>
            </a:r>
            <a:endParaRPr lang="en-US" altLang="ko-KR" sz="2000" dirty="0"/>
          </a:p>
          <a:p>
            <a:r>
              <a:rPr lang="en-US" altLang="ko-KR" sz="2000" dirty="0"/>
              <a:t>http://www.ubuntu.com/download/desktop/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F143F-1B9C-4445-8CD3-F7530828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43" y="1895912"/>
            <a:ext cx="5599030" cy="4061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8E4B35-EE65-42EC-9C5C-7666652DF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46" y="1359017"/>
            <a:ext cx="5974504" cy="496208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F76A07E-CE0F-49A6-846F-66633A14FB8D}"/>
              </a:ext>
            </a:extLst>
          </p:cNvPr>
          <p:cNvSpPr/>
          <p:nvPr/>
        </p:nvSpPr>
        <p:spPr>
          <a:xfrm>
            <a:off x="1442907" y="3710032"/>
            <a:ext cx="3254927" cy="260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3B9471-03A8-46CB-B42C-CC919B583409}"/>
              </a:ext>
            </a:extLst>
          </p:cNvPr>
          <p:cNvSpPr/>
          <p:nvPr/>
        </p:nvSpPr>
        <p:spPr>
          <a:xfrm>
            <a:off x="9899009" y="3970091"/>
            <a:ext cx="1753299" cy="299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62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8" y="872389"/>
            <a:ext cx="11397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 startAt="3"/>
            </a:pPr>
            <a:r>
              <a:rPr lang="en-US" altLang="ko-KR" dirty="0"/>
              <a:t>VM</a:t>
            </a:r>
            <a:r>
              <a:rPr lang="ko-KR" altLang="en-US" dirty="0"/>
              <a:t>에 </a:t>
            </a:r>
            <a:r>
              <a:rPr lang="en-US" altLang="ko-KR" dirty="0"/>
              <a:t>Ubuntu </a:t>
            </a:r>
            <a:r>
              <a:rPr lang="ko-KR" altLang="en-US" dirty="0"/>
              <a:t>설치하기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설치 중인 화면입니다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</a:p>
        </p:txBody>
      </p:sp>
      <p:pic>
        <p:nvPicPr>
          <p:cNvPr id="6" name="그림 5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967B1B20-B6A8-4296-90A4-D69D88EBF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68" y="1393047"/>
            <a:ext cx="5843259" cy="487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26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8" y="872389"/>
            <a:ext cx="113972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 startAt="3"/>
            </a:pPr>
            <a:r>
              <a:rPr lang="en-US" altLang="ko-KR" dirty="0"/>
              <a:t>VM</a:t>
            </a:r>
            <a:r>
              <a:rPr lang="ko-KR" altLang="en-US" dirty="0"/>
              <a:t>에 </a:t>
            </a:r>
            <a:r>
              <a:rPr lang="en-US" altLang="ko-KR" dirty="0"/>
              <a:t>Ubuntu </a:t>
            </a:r>
            <a:r>
              <a:rPr lang="ko-KR" altLang="en-US" dirty="0"/>
              <a:t>설치하기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E6B599-51A4-4BD2-91CB-4E88FD017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22" y="1334324"/>
            <a:ext cx="5843259" cy="487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64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8" y="872389"/>
            <a:ext cx="113972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 startAt="3"/>
            </a:pPr>
            <a:r>
              <a:rPr lang="en-US" altLang="ko-KR" dirty="0"/>
              <a:t>VM</a:t>
            </a:r>
            <a:r>
              <a:rPr lang="ko-KR" altLang="en-US" dirty="0"/>
              <a:t>에 </a:t>
            </a:r>
            <a:r>
              <a:rPr lang="en-US" altLang="ko-KR" dirty="0"/>
              <a:t>Ubuntu </a:t>
            </a:r>
            <a:r>
              <a:rPr lang="ko-KR" altLang="en-US" dirty="0"/>
              <a:t>설치하기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E6B599-51A4-4BD2-91CB-4E88FD017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22" y="1334324"/>
            <a:ext cx="5843259" cy="487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65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8" y="872389"/>
            <a:ext cx="11397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 startAt="3"/>
            </a:pPr>
            <a:r>
              <a:rPr lang="en-US" altLang="ko-KR" dirty="0"/>
              <a:t>VM</a:t>
            </a:r>
            <a:r>
              <a:rPr lang="ko-KR" altLang="en-US" dirty="0"/>
              <a:t>에 </a:t>
            </a:r>
            <a:r>
              <a:rPr lang="en-US" altLang="ko-KR" dirty="0"/>
              <a:t>Ubuntu </a:t>
            </a:r>
            <a:r>
              <a:rPr lang="ko-KR" altLang="en-US" dirty="0"/>
              <a:t>설치하기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설치가 완성되었으므로</a:t>
            </a:r>
            <a:r>
              <a:rPr lang="en-US" altLang="ko-KR" dirty="0"/>
              <a:t>, </a:t>
            </a:r>
            <a:r>
              <a:rPr lang="ko-KR" altLang="en-US" dirty="0"/>
              <a:t>설정해 두었던 비밀번호로 </a:t>
            </a:r>
            <a:r>
              <a:rPr lang="ko-KR" altLang="en-US" dirty="0" err="1"/>
              <a:t>로그인을</a:t>
            </a:r>
            <a:r>
              <a:rPr lang="ko-KR" altLang="en-US" dirty="0"/>
              <a:t> 해봅니다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4" y="2000835"/>
            <a:ext cx="4828144" cy="4119426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3B58B39-F5B4-4D15-A2D2-8F72CA16F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0835"/>
            <a:ext cx="4936053" cy="41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37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8" y="872389"/>
            <a:ext cx="113972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 startAt="3"/>
            </a:pPr>
            <a:r>
              <a:rPr lang="en-US" altLang="ko-KR" dirty="0"/>
              <a:t>VM</a:t>
            </a:r>
            <a:r>
              <a:rPr lang="ko-KR" altLang="en-US" dirty="0"/>
              <a:t>에 </a:t>
            </a:r>
            <a:r>
              <a:rPr lang="en-US" altLang="ko-KR" dirty="0"/>
              <a:t>Ubuntu </a:t>
            </a:r>
            <a:r>
              <a:rPr lang="ko-KR" altLang="en-US" dirty="0"/>
              <a:t>설치하기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해상도가 낮고</a:t>
            </a:r>
            <a:r>
              <a:rPr lang="en-US" altLang="ko-KR" dirty="0"/>
              <a:t>, </a:t>
            </a:r>
            <a:r>
              <a:rPr lang="ko-KR" altLang="en-US" dirty="0"/>
              <a:t>화면크기도 작아 불편하므로 </a:t>
            </a:r>
            <a:r>
              <a:rPr lang="ko-KR" altLang="en-US" b="1" dirty="0">
                <a:solidFill>
                  <a:srgbClr val="FF0000"/>
                </a:solidFill>
              </a:rPr>
              <a:t>게스트 확장설치</a:t>
            </a:r>
            <a:r>
              <a:rPr lang="ko-KR" altLang="en-US" dirty="0"/>
              <a:t>를 통해 해결합니다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824121-2107-409F-938F-6411DE8BB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248" y="1795719"/>
            <a:ext cx="5421504" cy="457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54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8" y="872389"/>
            <a:ext cx="113972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해상도 설정을 위한 게스트 확장 설치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장치</a:t>
            </a:r>
            <a:r>
              <a:rPr lang="en-US" altLang="ko-KR" dirty="0"/>
              <a:t>]-[</a:t>
            </a:r>
            <a:r>
              <a:rPr lang="ko-KR" altLang="en-US" dirty="0"/>
              <a:t>게스트 확장</a:t>
            </a:r>
            <a:r>
              <a:rPr lang="en-US" altLang="ko-KR" dirty="0"/>
              <a:t>CD</a:t>
            </a:r>
            <a:r>
              <a:rPr lang="ko-KR" altLang="en-US" dirty="0"/>
              <a:t>삽입</a:t>
            </a:r>
            <a:r>
              <a:rPr lang="en-US" altLang="ko-KR" dirty="0"/>
              <a:t>]</a:t>
            </a:r>
            <a:r>
              <a:rPr lang="ko-KR" altLang="en-US" dirty="0"/>
              <a:t>을 클릭하면 아래와 같은 </a:t>
            </a:r>
            <a:r>
              <a:rPr lang="ko-KR" altLang="en-US" dirty="0" err="1"/>
              <a:t>대화창이</a:t>
            </a:r>
            <a:r>
              <a:rPr lang="ko-KR" altLang="en-US" dirty="0"/>
              <a:t> 보입니다</a:t>
            </a:r>
            <a:r>
              <a:rPr lang="en-US" altLang="ko-KR" dirty="0"/>
              <a:t>. “</a:t>
            </a:r>
            <a:r>
              <a:rPr lang="ko-KR" altLang="en-US" dirty="0"/>
              <a:t>실행</a:t>
            </a:r>
            <a:r>
              <a:rPr lang="en-US" altLang="ko-KR" dirty="0"/>
              <a:t>”</a:t>
            </a:r>
            <a:r>
              <a:rPr lang="ko-KR" altLang="en-US" dirty="0"/>
              <a:t>버튼을 누릅니다</a:t>
            </a:r>
            <a:r>
              <a:rPr lang="en-US" altLang="ko-KR" dirty="0"/>
              <a:t>.   </a:t>
            </a:r>
          </a:p>
          <a:p>
            <a:r>
              <a:rPr lang="en-US" altLang="ko-KR" dirty="0"/>
              <a:t> 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0480B33-A472-4820-BBBF-43AB61A1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57" y="1720989"/>
            <a:ext cx="5110032" cy="426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24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8" y="872389"/>
            <a:ext cx="113972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해상도 설정을 위한 게스트 확장 설치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비밀번호를 한번 더 입력합니다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145" y="1795719"/>
            <a:ext cx="6178380" cy="46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06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8" y="872389"/>
            <a:ext cx="11397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해상도 설정을 위한 게스트 확장 설치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설치가 끝나면 </a:t>
            </a:r>
            <a:r>
              <a:rPr lang="en-US" altLang="ko-KR" b="1" dirty="0"/>
              <a:t>enter</a:t>
            </a:r>
            <a:r>
              <a:rPr lang="en-US" altLang="ko-KR" dirty="0"/>
              <a:t> </a:t>
            </a:r>
            <a:r>
              <a:rPr lang="ko-KR" altLang="en-US" dirty="0"/>
              <a:t>를 눌러 다시 바탕화면으로 돌아옵니다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83622F-1BBD-4C8D-9DC0-C21C2F9DD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332" y="1593908"/>
            <a:ext cx="5542267" cy="46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36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8" y="872389"/>
            <a:ext cx="115985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터미널 화면 </a:t>
            </a:r>
            <a:r>
              <a:rPr lang="ko-KR" altLang="en-US" dirty="0" err="1"/>
              <a:t>런처에</a:t>
            </a:r>
            <a:r>
              <a:rPr lang="ko-KR" altLang="en-US" dirty="0"/>
              <a:t> 고정하기 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[CTRL]+[ALT]+t </a:t>
            </a:r>
            <a:r>
              <a:rPr lang="ko-KR" altLang="en-US" dirty="0"/>
              <a:t>단축키를 눌러 터미널 창을 띄운 후</a:t>
            </a:r>
            <a:r>
              <a:rPr lang="en-US" altLang="ko-KR" dirty="0"/>
              <a:t>, </a:t>
            </a:r>
            <a:r>
              <a:rPr lang="ko-KR" altLang="en-US" dirty="0"/>
              <a:t>터미널 아이콘에 커서를 대어 </a:t>
            </a:r>
            <a:r>
              <a:rPr lang="en-US" altLang="ko-KR" b="1" dirty="0"/>
              <a:t>“</a:t>
            </a:r>
            <a:r>
              <a:rPr lang="ko-KR" altLang="en-US" b="1" dirty="0" err="1"/>
              <a:t>즐겨찾기에</a:t>
            </a:r>
            <a:r>
              <a:rPr lang="ko-KR" altLang="en-US" b="1" dirty="0"/>
              <a:t> 추가</a:t>
            </a:r>
            <a:r>
              <a:rPr lang="en-US" altLang="ko-KR" b="1" dirty="0"/>
              <a:t>” </a:t>
            </a:r>
            <a:r>
              <a:rPr lang="ko-KR" altLang="en-US" dirty="0"/>
              <a:t>을 클릭합니다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41B18B-A932-44F4-9B9D-F8BD043E2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89" y="1870745"/>
            <a:ext cx="6737822" cy="448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1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0A38497-F12C-4C3D-B39D-DF3B5E63F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8" y="1451296"/>
            <a:ext cx="6750631" cy="4379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Ubuntu 18.04 package </a:t>
            </a:r>
            <a:r>
              <a:rPr lang="ko-KR" altLang="en-US" sz="3600" b="1" dirty="0"/>
              <a:t>설치하기 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8" y="872389"/>
            <a:ext cx="11397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1. Build-essential </a:t>
            </a:r>
            <a:r>
              <a:rPr lang="ko-KR" altLang="en-US" dirty="0"/>
              <a:t>설치하기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프로그램을 개발하는데 필요한 </a:t>
            </a:r>
            <a:r>
              <a:rPr lang="en-US" altLang="ko-KR" dirty="0"/>
              <a:t>library</a:t>
            </a:r>
            <a:r>
              <a:rPr lang="ko-KR" altLang="en-US" dirty="0"/>
              <a:t>를 제공하는 유틸리티입니다</a:t>
            </a:r>
            <a:r>
              <a:rPr lang="en-US" altLang="ko-KR" dirty="0"/>
              <a:t>.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5947" y="4399005"/>
            <a:ext cx="5198076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091" y="4399005"/>
            <a:ext cx="563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</a:rPr>
              <a:t>sudo</a:t>
            </a:r>
            <a:r>
              <a:rPr lang="en-US" altLang="ko-KR" sz="2800" b="1" dirty="0">
                <a:solidFill>
                  <a:srgbClr val="FF0000"/>
                </a:solidFill>
              </a:rPr>
              <a:t> apt-get install build-essential 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6594" y="2667699"/>
            <a:ext cx="1644244" cy="1593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cxnSpLocks/>
            <a:stCxn id="6" idx="0"/>
          </p:cNvCxnSpPr>
          <p:nvPr/>
        </p:nvCxnSpPr>
        <p:spPr>
          <a:xfrm flipV="1">
            <a:off x="2924432" y="2827090"/>
            <a:ext cx="4852162" cy="15719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244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26075" y="1145059"/>
            <a:ext cx="109975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Virtual Box </a:t>
            </a:r>
            <a:r>
              <a:rPr lang="ko-KR" altLang="en-US" dirty="0"/>
              <a:t>설치하기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다운로드 받은 </a:t>
            </a:r>
            <a:r>
              <a:rPr lang="en-US" altLang="ko-KR" dirty="0"/>
              <a:t>Virtual Box </a:t>
            </a:r>
            <a:r>
              <a:rPr lang="ko-KR" altLang="en-US" dirty="0"/>
              <a:t>파일을</a:t>
            </a:r>
            <a:r>
              <a:rPr lang="en-US" altLang="ko-KR" dirty="0"/>
              <a:t> </a:t>
            </a:r>
            <a:r>
              <a:rPr lang="ko-KR" altLang="en-US" dirty="0"/>
              <a:t>클릭하면</a:t>
            </a:r>
            <a:r>
              <a:rPr lang="en-US" altLang="ko-KR" dirty="0"/>
              <a:t>, </a:t>
            </a:r>
            <a:r>
              <a:rPr lang="ko-KR" altLang="en-US" dirty="0"/>
              <a:t>그림과 같은 화면이 나옵니다</a:t>
            </a:r>
            <a:r>
              <a:rPr lang="en-US" altLang="ko-KR" dirty="0"/>
              <a:t>. 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EC675D5-EA79-4EB7-847F-2E82C20D0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12" y="2222339"/>
            <a:ext cx="47529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68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2943BC6-222C-40E9-8ACC-FC3F65F34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016" y="1324493"/>
            <a:ext cx="6946106" cy="45058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Ubuntu 18.04 package </a:t>
            </a:r>
            <a:r>
              <a:rPr lang="ko-KR" altLang="en-US" sz="3600" b="1" dirty="0"/>
              <a:t>설치하기 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8" y="872389"/>
            <a:ext cx="113972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2. vim </a:t>
            </a:r>
            <a:r>
              <a:rPr lang="ko-KR" altLang="en-US" dirty="0"/>
              <a:t>설치하기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/>
              <a:t>  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205947" y="4399005"/>
            <a:ext cx="3739977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091" y="4399005"/>
            <a:ext cx="3731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</a:rPr>
              <a:t>sudo</a:t>
            </a:r>
            <a:r>
              <a:rPr lang="en-US" altLang="ko-KR" sz="2800" b="1" dirty="0">
                <a:solidFill>
                  <a:srgbClr val="FF0000"/>
                </a:solidFill>
              </a:rPr>
              <a:t> apt-get install vim 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35985" y="2564008"/>
            <a:ext cx="1208015" cy="1624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cxnSpLocks/>
            <a:stCxn id="11" idx="3"/>
            <a:endCxn id="8" idx="1"/>
          </p:cNvCxnSpPr>
          <p:nvPr/>
        </p:nvCxnSpPr>
        <p:spPr>
          <a:xfrm flipV="1">
            <a:off x="3945924" y="2645215"/>
            <a:ext cx="3990061" cy="2015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009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BC8E706-58D1-4202-A6F6-6D5036A2C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58" y="1795719"/>
            <a:ext cx="6640707" cy="43077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Ubuntu 18.04 package </a:t>
            </a:r>
            <a:r>
              <a:rPr lang="ko-KR" altLang="en-US" sz="3600" b="1" dirty="0"/>
              <a:t>설치하기 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8" y="872389"/>
            <a:ext cx="113972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ctags</a:t>
            </a:r>
            <a:r>
              <a:rPr lang="en-US" altLang="ko-KR" dirty="0"/>
              <a:t> </a:t>
            </a:r>
            <a:r>
              <a:rPr lang="ko-KR" altLang="en-US" dirty="0"/>
              <a:t>설치하기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 err="1"/>
              <a:t>ctags</a:t>
            </a:r>
            <a:r>
              <a:rPr lang="ko-KR" altLang="en-US" dirty="0"/>
              <a:t>는 소스파일을 태그 단위로 잘라서 태그 정보를 토대로 소스분석을 도와주는 유틸리티입니다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 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5947" y="4399005"/>
            <a:ext cx="4571999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416" y="4399005"/>
            <a:ext cx="4390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</a:rPr>
              <a:t>sudo</a:t>
            </a:r>
            <a:r>
              <a:rPr lang="en-US" altLang="ko-KR" sz="2800" b="1" dirty="0">
                <a:solidFill>
                  <a:srgbClr val="FF0000"/>
                </a:solidFill>
              </a:rPr>
              <a:t> apt-get install </a:t>
            </a:r>
            <a:r>
              <a:rPr lang="en-US" altLang="ko-KR" sz="2800" b="1" dirty="0" err="1">
                <a:solidFill>
                  <a:srgbClr val="FF0000"/>
                </a:solidFill>
              </a:rPr>
              <a:t>ctags</a:t>
            </a:r>
            <a:r>
              <a:rPr lang="en-US" altLang="ko-KR" sz="2800" b="1" dirty="0">
                <a:solidFill>
                  <a:srgbClr val="FF0000"/>
                </a:solidFill>
              </a:rPr>
              <a:t> 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9" name="직선 연결선 8"/>
          <p:cNvCxnSpPr>
            <a:cxnSpLocks/>
            <a:stCxn id="6" idx="0"/>
          </p:cNvCxnSpPr>
          <p:nvPr/>
        </p:nvCxnSpPr>
        <p:spPr>
          <a:xfrm flipV="1">
            <a:off x="2590800" y="2719049"/>
            <a:ext cx="4262401" cy="16799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853201" y="2591615"/>
            <a:ext cx="1242176" cy="210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012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CF296A4E-8822-47F3-9FED-910CDBF67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66" y="1229497"/>
            <a:ext cx="6781388" cy="43990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Ubuntu 18.04 package </a:t>
            </a:r>
            <a:r>
              <a:rPr lang="ko-KR" altLang="en-US" sz="3600" b="1" dirty="0"/>
              <a:t>설치하기 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71848" y="872389"/>
            <a:ext cx="113972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4. </a:t>
            </a:r>
            <a:r>
              <a:rPr lang="en-US" altLang="ko-KR" dirty="0" err="1"/>
              <a:t>gdb</a:t>
            </a:r>
            <a:r>
              <a:rPr lang="en-US" altLang="ko-KR" dirty="0"/>
              <a:t> </a:t>
            </a:r>
            <a:r>
              <a:rPr lang="ko-KR" altLang="en-US" dirty="0"/>
              <a:t>설치하기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디버깅 기능을 제공하는 유틸리티입니다</a:t>
            </a:r>
            <a:r>
              <a:rPr lang="en-US" altLang="ko-KR" dirty="0"/>
              <a:t>.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5947" y="4399005"/>
            <a:ext cx="4571999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416" y="4399005"/>
            <a:ext cx="4390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</a:rPr>
              <a:t>sudo</a:t>
            </a:r>
            <a:r>
              <a:rPr lang="en-US" altLang="ko-KR" sz="2800" b="1" dirty="0">
                <a:solidFill>
                  <a:srgbClr val="FF0000"/>
                </a:solidFill>
              </a:rPr>
              <a:t> apt-get install </a:t>
            </a:r>
            <a:r>
              <a:rPr lang="en-US" altLang="ko-KR" sz="2800" b="1" dirty="0" err="1">
                <a:solidFill>
                  <a:srgbClr val="FF0000"/>
                </a:solidFill>
              </a:rPr>
              <a:t>gdb</a:t>
            </a:r>
            <a:r>
              <a:rPr lang="en-US" altLang="ko-KR" sz="2800" b="1" dirty="0">
                <a:solidFill>
                  <a:srgbClr val="FF0000"/>
                </a:solidFill>
              </a:rPr>
              <a:t> 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8" name="직선 연결선 7"/>
          <p:cNvCxnSpPr>
            <a:cxnSpLocks/>
            <a:stCxn id="6" idx="3"/>
          </p:cNvCxnSpPr>
          <p:nvPr/>
        </p:nvCxnSpPr>
        <p:spPr>
          <a:xfrm flipV="1">
            <a:off x="4786184" y="2197916"/>
            <a:ext cx="1917830" cy="24626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704014" y="2045735"/>
            <a:ext cx="1399751" cy="214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50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26075" y="1145059"/>
            <a:ext cx="109975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Virtual Box </a:t>
            </a:r>
            <a:r>
              <a:rPr lang="ko-KR" altLang="en-US" dirty="0"/>
              <a:t>설치하기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옵션으로 설치합니다</a:t>
            </a:r>
            <a:r>
              <a:rPr lang="en-US" altLang="ko-KR" dirty="0"/>
              <a:t>.  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CC978ED-86BB-4947-9EA6-3106D9955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12" y="2213950"/>
            <a:ext cx="47529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88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26075" y="1005015"/>
            <a:ext cx="11318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Virtual Box </a:t>
            </a:r>
            <a:r>
              <a:rPr lang="ko-KR" altLang="en-US" sz="2000" dirty="0"/>
              <a:t>설치하기</a:t>
            </a:r>
            <a:endParaRPr lang="en-US" altLang="ko-KR" sz="2000" dirty="0"/>
          </a:p>
          <a:p>
            <a:r>
              <a:rPr lang="en-US" altLang="ko-KR" dirty="0"/>
              <a:t>       </a:t>
            </a:r>
          </a:p>
          <a:p>
            <a:r>
              <a:rPr lang="ko-KR" altLang="en-US" dirty="0"/>
              <a:t>바로 가기 아이콘을 어디에 만들지는 묻는 것이므로</a:t>
            </a:r>
            <a:r>
              <a:rPr lang="en-US" altLang="ko-KR" dirty="0"/>
              <a:t>, </a:t>
            </a:r>
            <a:r>
              <a:rPr lang="ko-KR" altLang="en-US" dirty="0"/>
              <a:t>원하는 옵션을 선택하여 다음을 누릅니다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DE7EAEF-64A5-400D-93EA-041153BCF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12" y="2255896"/>
            <a:ext cx="4752975" cy="3705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5CC81D0-C190-41FA-8117-127AA21DB58D}"/>
              </a:ext>
            </a:extLst>
          </p:cNvPr>
          <p:cNvSpPr/>
          <p:nvPr/>
        </p:nvSpPr>
        <p:spPr>
          <a:xfrm>
            <a:off x="3993160" y="3609364"/>
            <a:ext cx="234892" cy="1096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32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78" y="2077165"/>
            <a:ext cx="5206315" cy="40550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626075" y="1005015"/>
            <a:ext cx="11318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Virtual Box </a:t>
            </a:r>
            <a:r>
              <a:rPr lang="ko-KR" altLang="en-US" sz="2000" dirty="0"/>
              <a:t>설치하기</a:t>
            </a:r>
            <a:endParaRPr lang="en-US" altLang="ko-KR" sz="2000" dirty="0"/>
          </a:p>
          <a:p>
            <a:r>
              <a:rPr lang="en-US" altLang="ko-KR" dirty="0"/>
              <a:t>       </a:t>
            </a:r>
          </a:p>
          <a:p>
            <a:r>
              <a:rPr lang="ko-KR" altLang="en-US" dirty="0"/>
              <a:t>인터넷 연결여부를 묻는 </a:t>
            </a:r>
            <a:r>
              <a:rPr lang="ko-KR" altLang="en-US" dirty="0" err="1"/>
              <a:t>화면창으로</a:t>
            </a:r>
            <a:r>
              <a:rPr lang="en-US" altLang="ko-KR" dirty="0"/>
              <a:t>, “yes”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클릭하여 다음으로 넘깁니다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3218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75" y="2195646"/>
            <a:ext cx="5102697" cy="39643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626075" y="1005015"/>
            <a:ext cx="113187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Virtual Box </a:t>
            </a:r>
            <a:r>
              <a:rPr lang="ko-KR" altLang="en-US" sz="2000" dirty="0"/>
              <a:t>설치하기</a:t>
            </a:r>
            <a:endParaRPr lang="en-US" altLang="ko-KR" sz="2000" dirty="0"/>
          </a:p>
          <a:p>
            <a:r>
              <a:rPr lang="en-US" altLang="ko-KR" dirty="0"/>
              <a:t>       </a:t>
            </a:r>
          </a:p>
          <a:p>
            <a:r>
              <a:rPr lang="en-US" altLang="ko-KR" dirty="0"/>
              <a:t>Virtual Box</a:t>
            </a:r>
            <a:r>
              <a:rPr lang="ko-KR" altLang="en-US" dirty="0"/>
              <a:t>를 설치를 위한 기본적인 설정사항을 모두 마쳤습니다</a:t>
            </a:r>
            <a:r>
              <a:rPr lang="en-US" altLang="ko-KR" dirty="0"/>
              <a:t>.  Install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눌러 설치를 시작합니다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16" y="2195646"/>
            <a:ext cx="5054559" cy="3966493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893528" y="3918317"/>
            <a:ext cx="486032" cy="518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167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16" y="280087"/>
            <a:ext cx="109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Virtual Box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Ubuntu 18.04 </a:t>
            </a:r>
            <a:r>
              <a:rPr lang="ko-KR" altLang="en-US" sz="3600" b="1" dirty="0"/>
              <a:t>설치하기</a:t>
            </a:r>
            <a:endParaRPr lang="en-US" altLang="ko-KR" sz="3600" b="1" dirty="0"/>
          </a:p>
          <a:p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626075" y="1005015"/>
            <a:ext cx="113187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Virtual Box </a:t>
            </a:r>
            <a:r>
              <a:rPr lang="ko-KR" altLang="en-US" sz="2000" dirty="0"/>
              <a:t>설치하기</a:t>
            </a:r>
            <a:endParaRPr lang="en-US" altLang="ko-KR" sz="2000" dirty="0"/>
          </a:p>
          <a:p>
            <a:r>
              <a:rPr lang="en-US" altLang="ko-KR" dirty="0"/>
              <a:t>       </a:t>
            </a:r>
          </a:p>
          <a:p>
            <a:r>
              <a:rPr lang="en-US" altLang="ko-KR" dirty="0"/>
              <a:t>Finish</a:t>
            </a:r>
            <a:r>
              <a:rPr lang="ko-KR" altLang="en-US" dirty="0"/>
              <a:t>를 눌러 설치를 완료합니다</a:t>
            </a:r>
            <a:r>
              <a:rPr lang="en-US" altLang="ko-KR" dirty="0"/>
              <a:t>. 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47FFEDF-586A-4F62-8C10-C94B2B90D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295" y="2230728"/>
            <a:ext cx="47529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88326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9654</TotalTime>
  <Words>797</Words>
  <Application>Microsoft Office PowerPoint</Application>
  <PresentationFormat>와이드스크린</PresentationFormat>
  <Paragraphs>146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맑은 고딕</vt:lpstr>
      <vt:lpstr>Calibri</vt:lpstr>
      <vt:lpstr>Calibri Light</vt:lpstr>
      <vt:lpstr>Wingdings</vt:lpstr>
      <vt:lpstr>추억</vt:lpstr>
      <vt:lpstr>Overview of this Lecture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inha</dc:creator>
  <cp:lastModifiedBy>윤동진</cp:lastModifiedBy>
  <cp:revision>148</cp:revision>
  <dcterms:created xsi:type="dcterms:W3CDTF">2016-03-05T04:12:35Z</dcterms:created>
  <dcterms:modified xsi:type="dcterms:W3CDTF">2019-08-31T15:21:30Z</dcterms:modified>
</cp:coreProperties>
</file>